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8" r:id="rId3"/>
    <p:sldId id="305" r:id="rId4"/>
    <p:sldId id="299" r:id="rId5"/>
    <p:sldId id="300" r:id="rId6"/>
    <p:sldId id="263" r:id="rId7"/>
    <p:sldId id="278" r:id="rId8"/>
    <p:sldId id="293" r:id="rId9"/>
    <p:sldId id="306" r:id="rId10"/>
    <p:sldId id="308" r:id="rId11"/>
    <p:sldId id="309" r:id="rId12"/>
    <p:sldId id="310" r:id="rId13"/>
    <p:sldId id="286" r:id="rId14"/>
  </p:sldIdLst>
  <p:sldSz cx="9144000" cy="6858000" type="screen4x3"/>
  <p:notesSz cx="6858000" cy="9144000"/>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B2B2"/>
    <a:srgbClr val="5F5F5F"/>
    <a:srgbClr val="DDDDDD"/>
    <a:srgbClr val="FEFEFE"/>
    <a:srgbClr val="CC0000"/>
    <a:srgbClr val="000000"/>
    <a:srgbClr val="FFFFFF"/>
    <a:srgbClr val="1C1C1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378" autoAdjust="0"/>
    <p:restoredTop sz="67832" autoAdjust="0"/>
  </p:normalViewPr>
  <p:slideViewPr>
    <p:cSldViewPr>
      <p:cViewPr varScale="1">
        <p:scale>
          <a:sx n="48" d="100"/>
          <a:sy n="48" d="100"/>
        </p:scale>
        <p:origin x="-197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AA161B-8F66-404E-9FCB-FD06E789897B}" type="datetimeFigureOut">
              <a:rPr lang="en-US" smtClean="0"/>
              <a:pPr/>
              <a:t>7/16/2013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86864F-1683-434D-9E1B-0843165B3770}" type="slidenum">
              <a:rPr lang="en-US" smtClean="0"/>
              <a:pPr/>
              <a:t>‹#›</a:t>
            </a:fld>
            <a:endParaRPr lang="en-US"/>
          </a:p>
        </p:txBody>
      </p:sp>
    </p:spTree>
    <p:extLst>
      <p:ext uri="{BB962C8B-B14F-4D97-AF65-F5344CB8AC3E}">
        <p14:creationId xmlns="" xmlns:p14="http://schemas.microsoft.com/office/powerpoint/2010/main" val="1627421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vi-VN" dirty="0"/>
          </a:p>
        </p:txBody>
      </p:sp>
      <p:sp>
        <p:nvSpPr>
          <p:cNvPr id="4" name="Slide Number Placeholder 3"/>
          <p:cNvSpPr>
            <a:spLocks noGrp="1"/>
          </p:cNvSpPr>
          <p:nvPr>
            <p:ph type="sldNum" sz="quarter" idx="10"/>
          </p:nvPr>
        </p:nvSpPr>
        <p:spPr/>
        <p:txBody>
          <a:bodyPr/>
          <a:lstStyle/>
          <a:p>
            <a:fld id="{5E86864F-1683-434D-9E1B-0843165B377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vi-VN" dirty="0"/>
          </a:p>
        </p:txBody>
      </p:sp>
      <p:sp>
        <p:nvSpPr>
          <p:cNvPr id="4" name="Slide Number Placeholder 3"/>
          <p:cNvSpPr>
            <a:spLocks noGrp="1"/>
          </p:cNvSpPr>
          <p:nvPr>
            <p:ph type="sldNum" sz="quarter" idx="10"/>
          </p:nvPr>
        </p:nvSpPr>
        <p:spPr/>
        <p:txBody>
          <a:bodyPr/>
          <a:lstStyle/>
          <a:p>
            <a:fld id="{5E86864F-1683-434D-9E1B-0843165B3770}"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vi-VN" dirty="0"/>
          </a:p>
        </p:txBody>
      </p:sp>
      <p:sp>
        <p:nvSpPr>
          <p:cNvPr id="4" name="Slide Number Placeholder 3"/>
          <p:cNvSpPr>
            <a:spLocks noGrp="1"/>
          </p:cNvSpPr>
          <p:nvPr>
            <p:ph type="sldNum" sz="quarter" idx="10"/>
          </p:nvPr>
        </p:nvSpPr>
        <p:spPr/>
        <p:txBody>
          <a:bodyPr/>
          <a:lstStyle/>
          <a:p>
            <a:fld id="{5E86864F-1683-434D-9E1B-0843165B3770}"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vi-VN" dirty="0"/>
          </a:p>
        </p:txBody>
      </p:sp>
      <p:sp>
        <p:nvSpPr>
          <p:cNvPr id="4" name="Slide Number Placeholder 3"/>
          <p:cNvSpPr>
            <a:spLocks noGrp="1"/>
          </p:cNvSpPr>
          <p:nvPr>
            <p:ph type="sldNum" sz="quarter" idx="10"/>
          </p:nvPr>
        </p:nvSpPr>
        <p:spPr/>
        <p:txBody>
          <a:bodyPr/>
          <a:lstStyle/>
          <a:p>
            <a:fld id="{5E86864F-1683-434D-9E1B-0843165B3770}"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Gần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đây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tôi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vi-VN" sz="1200" kern="1200" dirty="0" smtClean="0">
                <a:solidFill>
                  <a:schemeClr val="tx1"/>
                </a:solidFill>
                <a:effectLst/>
                <a:latin typeface="+mn-lt"/>
                <a:ea typeface="+mn-ea"/>
                <a:cs typeface="+mn-cs"/>
              </a:rPr>
              <a:t>hỏi ý kiến của </a:t>
            </a:r>
            <a:r>
              <a:rPr lang="en-US" sz="1200" kern="1200" dirty="0" err="1" smtClean="0">
                <a:solidFill>
                  <a:schemeClr val="tx1"/>
                </a:solidFill>
                <a:effectLst/>
                <a:latin typeface="+mn-lt"/>
                <a:ea typeface="+mn-ea"/>
                <a:cs typeface="+mn-cs"/>
              </a:rPr>
              <a:t>bạn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tôi</a:t>
            </a:r>
            <a:r>
              <a:rPr lang="vi-VN" sz="1200" kern="1200" dirty="0" smtClean="0">
                <a:solidFill>
                  <a:schemeClr val="tx1"/>
                </a:solidFill>
                <a:effectLst/>
                <a:latin typeface="+mn-lt"/>
                <a:ea typeface="+mn-ea"/>
                <a:cs typeface="+mn-cs"/>
              </a:rPr>
              <a:t> về mức phí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dành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vấn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Luật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thật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ngờ</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tôi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nhận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a:t>
            </a:r>
            <a:r>
              <a:rPr lang="vi-VN" sz="1200" kern="1200" dirty="0" smtClean="0">
                <a:solidFill>
                  <a:schemeClr val="tx1"/>
                </a:solidFill>
                <a:effectLst/>
                <a:latin typeface="+mn-lt"/>
                <a:ea typeface="+mn-ea"/>
                <a:cs typeface="+mn-cs"/>
              </a:rPr>
              <a:t>Phản ứng của anh ta giống với suy nghĩ của những chủ doanh nghiệp thành công khác khi nhìn vào tấm hoá đơn. Anh ta nói: </a:t>
            </a:r>
            <a:r>
              <a:rPr lang="vi-VN" sz="1200" b="1" i="1" kern="1200" dirty="0" smtClean="0">
                <a:solidFill>
                  <a:schemeClr val="tx1"/>
                </a:solidFill>
                <a:effectLst/>
                <a:latin typeface="+mn-lt"/>
                <a:ea typeface="+mn-ea"/>
                <a:cs typeface="+mn-cs"/>
              </a:rPr>
              <a:t>“Đừng xem nó như một chi phí, hãy xem nó là một khoản đầu tư”.</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vi-VN" sz="1200" kern="1200" dirty="0" smtClean="0">
                <a:solidFill>
                  <a:schemeClr val="tx1"/>
                </a:solidFill>
                <a:effectLst/>
                <a:latin typeface="+mn-lt"/>
                <a:ea typeface="+mn-ea"/>
                <a:cs typeface="+mn-cs"/>
              </a:rPr>
              <a:t>Hầu hết các công ty ngày nay xem các nhà tư vấn và luật sư như một khoản chi phí cần thiết, chứ không phải là một khoản đầu tư. Họ dành phần lớn thời gian của mình để làm lấy các công việc như vậy bởi vì họ tin rằng họ có thể cung cấp một sản phẩm hay dịch vụ có thể tạo ra sự khác biệt trên thị trường, với mong muốn để dành các khoản tiền đó cho một dự án nào đấy trong tương lai.</a:t>
            </a:r>
            <a:endParaRPr lang="en-US" sz="1200" kern="1200" dirty="0" smtClean="0">
              <a:solidFill>
                <a:schemeClr val="tx1"/>
              </a:solidFill>
              <a:effectLst/>
              <a:latin typeface="+mn-lt"/>
              <a:ea typeface="+mn-ea"/>
              <a:cs typeface="+mn-cs"/>
            </a:endParaRPr>
          </a:p>
          <a:p>
            <a:r>
              <a:rPr lang="vi-VN"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vi-VN" sz="1200" kern="1200" dirty="0" smtClean="0">
                <a:solidFill>
                  <a:schemeClr val="tx1"/>
                </a:solidFill>
                <a:effectLst/>
                <a:latin typeface="+mn-lt"/>
                <a:ea typeface="+mn-ea"/>
                <a:cs typeface="+mn-cs"/>
              </a:rPr>
              <a:t>Vì tôi cũng đang là người lao động, và tôi cũng đang là người kinh doanh và tôi cũng đang là một người tư vấn – tư vấn Luật nên câu chuyện này với tôi thật là đúng.</a:t>
            </a:r>
            <a:endParaRPr lang="en-US" sz="1200" kern="1200" dirty="0" smtClean="0">
              <a:solidFill>
                <a:schemeClr val="tx1"/>
              </a:solidFill>
              <a:effectLst/>
              <a:latin typeface="+mn-lt"/>
              <a:ea typeface="+mn-ea"/>
              <a:cs typeface="+mn-cs"/>
            </a:endParaRPr>
          </a:p>
          <a:p>
            <a:r>
              <a:rPr lang="vi-VN"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vi-VN" sz="1200" i="1" kern="1200" dirty="0" smtClean="0">
                <a:solidFill>
                  <a:schemeClr val="tx1"/>
                </a:solidFill>
                <a:effectLst/>
                <a:latin typeface="+mn-lt"/>
                <a:ea typeface="+mn-ea"/>
                <a:cs typeface="+mn-cs"/>
              </a:rPr>
              <a:t>Cảm ơn Quý khách hàng đã cùng tôi và Công ty Thiên Bình Luật chia sẻ câu chuyện trên.</a:t>
            </a:r>
            <a:endParaRPr lang="en-US" sz="1200" kern="1200" dirty="0" smtClean="0">
              <a:solidFill>
                <a:schemeClr val="tx1"/>
              </a:solidFill>
              <a:effectLst/>
              <a:latin typeface="+mn-lt"/>
              <a:ea typeface="+mn-ea"/>
              <a:cs typeface="+mn-cs"/>
            </a:endParaRPr>
          </a:p>
          <a:p>
            <a:r>
              <a:rPr lang="vi-VN" sz="1200" i="1" kern="1200" dirty="0" smtClean="0">
                <a:solidFill>
                  <a:schemeClr val="tx1"/>
                </a:solidFill>
                <a:effectLst/>
                <a:latin typeface="+mn-lt"/>
                <a:ea typeface="+mn-ea"/>
                <a:cs typeface="+mn-cs"/>
              </a:rPr>
              <a:t>Kính chúc Quý khách hàng thành đạt và phát triển!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err="1" smtClean="0">
                <a:solidFill>
                  <a:schemeClr val="tx1"/>
                </a:solidFill>
                <a:effectLst/>
                <a:latin typeface="+mn-lt"/>
                <a:ea typeface="+mn-ea"/>
                <a:cs typeface="+mn-cs"/>
              </a:rPr>
              <a:t>Chúng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tôi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hảo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chúng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tôi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luôn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cố</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gắng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Sự</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vui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lòng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nụ</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cười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chỉ</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môi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còn</a:t>
            </a:r>
            <a:r>
              <a:rPr lang="en-US" sz="1200" kern="1200" dirty="0" smtClean="0">
                <a:solidFill>
                  <a:schemeClr val="tx1"/>
                </a:solidFill>
                <a:effectLst/>
                <a:latin typeface="+mn-lt"/>
                <a:ea typeface="+mn-ea"/>
                <a:cs typeface="+mn-cs"/>
              </a:rPr>
              <a:t> ở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lòng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sự</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tâm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cho</a:t>
            </a:r>
            <a:r>
              <a:rPr lang="en-US" sz="1200" kern="1200" dirty="0" smtClean="0">
                <a:solidFill>
                  <a:schemeClr val="tx1"/>
                </a:solidFill>
                <a:effectLst/>
                <a:latin typeface="+mn-lt"/>
                <a:ea typeface="+mn-ea"/>
                <a:cs typeface="+mn-cs"/>
              </a:rPr>
              <a:t> KH </a:t>
            </a:r>
            <a:r>
              <a:rPr lang="en-US" sz="1200" kern="1200" dirty="0" err="1" smtClean="0">
                <a:solidFill>
                  <a:schemeClr val="tx1"/>
                </a:solidFill>
                <a:effectLst/>
                <a:latin typeface="+mn-lt"/>
                <a:ea typeface="+mn-ea"/>
                <a:cs typeface="+mn-cs"/>
              </a:rPr>
              <a:t>bởi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chính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điều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chúng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tôi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muốn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hướng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chính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mình</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vi-VN" sz="1200" b="1" kern="1200" dirty="0" smtClean="0">
                <a:solidFill>
                  <a:schemeClr val="tx1"/>
                </a:solidFill>
                <a:effectLst/>
                <a:latin typeface="+mn-lt"/>
                <a:ea typeface="+mn-ea"/>
                <a:cs typeface="+mn-cs"/>
              </a:rPr>
              <a:t>Thiên Bình Luật</a:t>
            </a:r>
            <a:r>
              <a:rPr lang="vi-VN" sz="1200" kern="1200" dirty="0" smtClean="0">
                <a:solidFill>
                  <a:schemeClr val="tx1"/>
                </a:solidFill>
                <a:effectLst/>
                <a:latin typeface="+mn-lt"/>
                <a:ea typeface="+mn-ea"/>
                <a:cs typeface="+mn-cs"/>
              </a:rPr>
              <a:t> xin </a:t>
            </a:r>
            <a:r>
              <a:rPr lang="en-US" sz="1200" kern="1200" dirty="0" err="1" smtClean="0">
                <a:solidFill>
                  <a:schemeClr val="tx1"/>
                </a:solidFill>
                <a:effectLst/>
                <a:latin typeface="+mn-lt"/>
                <a:ea typeface="+mn-ea"/>
                <a:cs typeface="+mn-cs"/>
              </a:rPr>
              <a:t>chân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thành</a:t>
            </a:r>
            <a:r>
              <a:rPr lang="en-US" sz="1200" kern="1200" dirty="0" smtClean="0">
                <a:solidFill>
                  <a:schemeClr val="tx1"/>
                </a:solidFill>
                <a:effectLst/>
                <a:latin typeface="+mn-lt"/>
                <a:ea typeface="+mn-ea"/>
                <a:cs typeface="+mn-cs"/>
              </a:rPr>
              <a:t> </a:t>
            </a:r>
            <a:r>
              <a:rPr lang="vi-VN" sz="1200" kern="1200" dirty="0" smtClean="0">
                <a:solidFill>
                  <a:schemeClr val="tx1"/>
                </a:solidFill>
                <a:effectLst/>
                <a:latin typeface="+mn-lt"/>
                <a:ea typeface="+mn-ea"/>
                <a:cs typeface="+mn-cs"/>
              </a:rPr>
              <a:t>cám ơn và mong nhận được nhiều sự giúp đỡ và góp ý hơn nữa để dịch vụ của </a:t>
            </a:r>
            <a:r>
              <a:rPr lang="vi-VN" sz="1200" b="1" kern="1200" dirty="0" smtClean="0">
                <a:solidFill>
                  <a:schemeClr val="tx1"/>
                </a:solidFill>
                <a:effectLst/>
                <a:latin typeface="+mn-lt"/>
                <a:ea typeface="+mn-ea"/>
                <a:cs typeface="+mn-cs"/>
              </a:rPr>
              <a:t>Thiên Bình Luật</a:t>
            </a:r>
            <a:r>
              <a:rPr lang="vi-VN" sz="1200" kern="1200" dirty="0" smtClean="0">
                <a:solidFill>
                  <a:schemeClr val="tx1"/>
                </a:solidFill>
                <a:effectLst/>
                <a:latin typeface="+mn-lt"/>
                <a:ea typeface="+mn-ea"/>
                <a:cs typeface="+mn-cs"/>
              </a:rPr>
              <a:t> ngày càng tốt hơn.</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E86864F-1683-434D-9E1B-0843165B3770}" type="slidenum">
              <a:rPr lang="en-US" smtClean="0"/>
              <a:pPr/>
              <a:t>13</a:t>
            </a:fld>
            <a:endParaRPr lang="en-US"/>
          </a:p>
        </p:txBody>
      </p:sp>
    </p:spTree>
    <p:extLst>
      <p:ext uri="{BB962C8B-B14F-4D97-AF65-F5344CB8AC3E}">
        <p14:creationId xmlns="" xmlns:p14="http://schemas.microsoft.com/office/powerpoint/2010/main" val="2914940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vi-VN" sz="1200" b="0" i="0" kern="1200" dirty="0" smtClean="0">
                <a:solidFill>
                  <a:schemeClr val="tx1"/>
                </a:solidFill>
                <a:latin typeface="+mn-lt"/>
                <a:ea typeface="+mn-ea"/>
                <a:cs typeface="+mn-cs"/>
              </a:rPr>
              <a:t>Thiên Bình là một trong 12 ngôi sao đặc biệt theo cung tử vi.</a:t>
            </a:r>
            <a:r>
              <a:rPr lang="vi-VN" sz="1200" b="0" i="0" kern="1200" baseline="0" dirty="0" smtClean="0">
                <a:solidFill>
                  <a:schemeClr val="tx1"/>
                </a:solidFill>
                <a:latin typeface="+mn-lt"/>
                <a:ea typeface="+mn-ea"/>
                <a:cs typeface="+mn-cs"/>
              </a:rPr>
              <a:t> </a:t>
            </a:r>
            <a:r>
              <a:rPr lang="vi-VN" sz="1200" b="0" i="0" kern="1200" dirty="0" smtClean="0">
                <a:solidFill>
                  <a:schemeClr val="tx1"/>
                </a:solidFill>
                <a:latin typeface="+mn-lt"/>
                <a:ea typeface="+mn-ea"/>
                <a:cs typeface="+mn-cs"/>
              </a:rPr>
              <a:t>Chòm sao Libra được coi là một cán cân</a:t>
            </a:r>
            <a:r>
              <a:rPr lang="vi-VN" sz="1200" b="0" i="0" kern="1200" baseline="0" dirty="0" smtClean="0">
                <a:solidFill>
                  <a:schemeClr val="tx1"/>
                </a:solidFill>
                <a:latin typeface="+mn-lt"/>
                <a:ea typeface="+mn-ea"/>
                <a:cs typeface="+mn-cs"/>
              </a:rPr>
              <a:t> với </a:t>
            </a:r>
            <a:r>
              <a:rPr lang="vi-VN" sz="1200" b="0" i="0" kern="1200" dirty="0" smtClean="0">
                <a:solidFill>
                  <a:schemeClr val="tx1"/>
                </a:solidFill>
                <a:latin typeface="+mn-lt"/>
                <a:ea typeface="+mn-ea"/>
                <a:cs typeface="+mn-cs"/>
              </a:rPr>
              <a:t>Astraea - nữ thần Công Lý.</a:t>
            </a:r>
            <a:endParaRPr lang="en-US" sz="1200" b="0" i="0" kern="1200" dirty="0" smtClean="0">
              <a:solidFill>
                <a:schemeClr val="tx1"/>
              </a:solidFill>
              <a:latin typeface="+mn-lt"/>
              <a:ea typeface="+mn-ea"/>
              <a:cs typeface="+mn-cs"/>
            </a:endParaRPr>
          </a:p>
          <a:p>
            <a:r>
              <a:rPr lang="vi-VN" sz="1200" b="0" i="0" kern="1200" dirty="0" smtClean="0">
                <a:solidFill>
                  <a:schemeClr val="tx1"/>
                </a:solidFill>
                <a:latin typeface="+mn-lt"/>
                <a:ea typeface="+mn-ea"/>
                <a:cs typeface="+mn-cs"/>
              </a:rPr>
              <a:t>Thiên Bình cũng hết sức quyến rũ với vẻ yêu kiều của mình.</a:t>
            </a:r>
            <a:endParaRPr lang="en-US" sz="1200" b="0" i="0" kern="1200" dirty="0" smtClean="0">
              <a:solidFill>
                <a:schemeClr val="tx1"/>
              </a:solidFill>
              <a:latin typeface="+mn-lt"/>
              <a:ea typeface="+mn-ea"/>
              <a:cs typeface="+mn-cs"/>
            </a:endParaRPr>
          </a:p>
          <a:p>
            <a:r>
              <a:rPr lang="vi-VN" sz="1200" b="0" i="0" kern="1200" dirty="0" smtClean="0">
                <a:solidFill>
                  <a:schemeClr val="tx1"/>
                </a:solidFill>
                <a:latin typeface="+mn-lt"/>
                <a:ea typeface="+mn-ea"/>
                <a:cs typeface="+mn-cs"/>
              </a:rPr>
              <a:t>Thiên Bình mang biểu tượng Khí là những người có khả năng thông hiểu và biết cách lắng nghe.</a:t>
            </a:r>
            <a:endParaRPr lang="vi-VN" dirty="0"/>
          </a:p>
        </p:txBody>
      </p:sp>
      <p:sp>
        <p:nvSpPr>
          <p:cNvPr id="4" name="Slide Number Placeholder 3"/>
          <p:cNvSpPr>
            <a:spLocks noGrp="1"/>
          </p:cNvSpPr>
          <p:nvPr>
            <p:ph type="sldNum" sz="quarter" idx="10"/>
          </p:nvPr>
        </p:nvSpPr>
        <p:spPr/>
        <p:txBody>
          <a:bodyPr/>
          <a:lstStyle/>
          <a:p>
            <a:fld id="{5E86864F-1683-434D-9E1B-0843165B3770}"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Người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tôi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đang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vô</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cùng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mông</a:t>
            </a:r>
            <a:r>
              <a:rPr lang="en-US" sz="1200" kern="1200" dirty="0" smtClean="0">
                <a:solidFill>
                  <a:schemeClr val="tx1"/>
                </a:solidFill>
                <a:effectLst/>
                <a:latin typeface="+mn-lt"/>
                <a:ea typeface="+mn-ea"/>
                <a:cs typeface="+mn-cs"/>
              </a:rPr>
              <a:t> lung </a:t>
            </a:r>
            <a:r>
              <a:rPr lang="en-US" sz="1200" kern="1200" dirty="0" err="1" smtClean="0">
                <a:solidFill>
                  <a:schemeClr val="tx1"/>
                </a:solidFill>
                <a:effectLst/>
                <a:latin typeface="+mn-lt"/>
                <a:ea typeface="+mn-ea"/>
                <a:cs typeface="+mn-cs"/>
              </a:rPr>
              <a:t>về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việc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thành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lập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biết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bắt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đầu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đâu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những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định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phức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tạp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Luật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sự</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thời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thủ</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tục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hành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chính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cũng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sự</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hạch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sách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thay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đổi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thường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xuyên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tự</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mua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mình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sự</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bực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tức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phiền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toái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tôi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đã</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hỏi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Anh</a:t>
            </a:r>
            <a:r>
              <a:rPr lang="en-US" sz="1200" kern="1200" dirty="0" smtClean="0">
                <a:solidFill>
                  <a:schemeClr val="tx1"/>
                </a:solidFill>
                <a:effectLst/>
                <a:latin typeface="+mn-lt"/>
                <a:ea typeface="+mn-ea"/>
                <a:cs typeface="+mn-cs"/>
              </a:rPr>
              <a:t> ta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muốn</a:t>
            </a:r>
            <a:r>
              <a:rPr lang="en-US" sz="1200" kern="1200" dirty="0" smtClean="0">
                <a:solidFill>
                  <a:schemeClr val="tx1"/>
                </a:solidFill>
                <a:effectLst/>
                <a:latin typeface="+mn-lt"/>
                <a:ea typeface="+mn-ea"/>
                <a:cs typeface="+mn-cs"/>
              </a:rPr>
              <a:t>:</a:t>
            </a:r>
          </a:p>
          <a:p>
            <a:pPr lvl="0"/>
            <a:r>
              <a:rPr lang="en-US" sz="1200" kern="1200" dirty="0" err="1" smtClean="0">
                <a:solidFill>
                  <a:schemeClr val="tx1"/>
                </a:solidFill>
                <a:effectLst/>
                <a:latin typeface="+mn-lt"/>
                <a:ea typeface="+mn-ea"/>
                <a:cs typeface="+mn-cs"/>
              </a:rPr>
              <a:t>Không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phải</a:t>
            </a:r>
            <a:r>
              <a:rPr lang="en-US" sz="1200" kern="1200" dirty="0" smtClean="0">
                <a:solidFill>
                  <a:schemeClr val="tx1"/>
                </a:solidFill>
                <a:effectLst/>
                <a:latin typeface="+mn-lt"/>
                <a:ea typeface="+mn-ea"/>
                <a:cs typeface="+mn-cs"/>
              </a:rPr>
              <a:t> lo </a:t>
            </a:r>
            <a:r>
              <a:rPr lang="en-US" sz="1200" kern="1200" dirty="0" err="1" smtClean="0">
                <a:solidFill>
                  <a:schemeClr val="tx1"/>
                </a:solidFill>
                <a:effectLst/>
                <a:latin typeface="+mn-lt"/>
                <a:ea typeface="+mn-ea"/>
                <a:cs typeface="+mn-cs"/>
              </a:rPr>
              <a:t>lắng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cả</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những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vấn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trên</a:t>
            </a:r>
            <a:r>
              <a:rPr lang="en-US" sz="1200" kern="1200" dirty="0" smtClean="0">
                <a:solidFill>
                  <a:schemeClr val="tx1"/>
                </a:solidFill>
                <a:effectLst/>
                <a:latin typeface="+mn-lt"/>
                <a:ea typeface="+mn-ea"/>
                <a:cs typeface="+mn-cs"/>
              </a:rPr>
              <a:t>?</a:t>
            </a:r>
          </a:p>
          <a:p>
            <a:pPr lvl="0"/>
            <a:r>
              <a:rPr lang="en-US" sz="1200" kern="1200" dirty="0" err="1" smtClean="0">
                <a:solidFill>
                  <a:schemeClr val="tx1"/>
                </a:solidFill>
                <a:effectLst/>
                <a:latin typeface="+mn-lt"/>
                <a:ea typeface="+mn-ea"/>
                <a:cs typeface="+mn-cs"/>
              </a:rPr>
              <a:t>Làm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lớn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ký</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Hợp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đồng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lớn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kiếm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nhiều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tiền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hơn</a:t>
            </a:r>
            <a:r>
              <a:rPr lang="en-US" sz="1200" kern="1200" dirty="0" smtClean="0">
                <a:solidFill>
                  <a:schemeClr val="tx1"/>
                </a:solidFill>
                <a:effectLst/>
                <a:latin typeface="+mn-lt"/>
                <a:ea typeface="+mn-ea"/>
                <a:cs typeface="+mn-cs"/>
              </a:rPr>
              <a:t>?</a:t>
            </a:r>
          </a:p>
          <a:p>
            <a:pPr lvl="0"/>
            <a:r>
              <a:rPr lang="en-US" sz="1200" kern="1200" dirty="0" err="1" smtClean="0">
                <a:solidFill>
                  <a:schemeClr val="tx1"/>
                </a:solidFill>
                <a:effectLst/>
                <a:latin typeface="+mn-lt"/>
                <a:ea typeface="+mn-ea"/>
                <a:cs typeface="+mn-cs"/>
              </a:rPr>
              <a:t>Không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khách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khác</a:t>
            </a:r>
            <a:r>
              <a:rPr lang="en-US" sz="1200" kern="1200" dirty="0" smtClean="0">
                <a:solidFill>
                  <a:schemeClr val="tx1"/>
                </a:solidFill>
                <a:effectLst/>
                <a:latin typeface="+mn-lt"/>
                <a:ea typeface="+mn-ea"/>
                <a:cs typeface="+mn-cs"/>
              </a:rPr>
              <a:t>?</a:t>
            </a:r>
          </a:p>
          <a:p>
            <a:pPr lvl="0"/>
            <a:r>
              <a:rPr lang="en-US" sz="1200" kern="1200" dirty="0" err="1" smtClean="0">
                <a:solidFill>
                  <a:schemeClr val="tx1"/>
                </a:solidFill>
                <a:effectLst/>
                <a:latin typeface="+mn-lt"/>
                <a:ea typeface="+mn-ea"/>
                <a:cs typeface="+mn-cs"/>
              </a:rPr>
              <a:t>Quản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lý</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nhiều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người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hỗ</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trợ</a:t>
            </a:r>
            <a:r>
              <a:rPr lang="en-US" sz="1200" kern="1200" dirty="0" smtClean="0">
                <a:solidFill>
                  <a:schemeClr val="tx1"/>
                </a:solidFill>
                <a:effectLst/>
                <a:latin typeface="+mn-lt"/>
                <a:ea typeface="+mn-ea"/>
                <a:cs typeface="+mn-cs"/>
              </a:rPr>
              <a:t>?</a:t>
            </a:r>
          </a:p>
          <a:p>
            <a:pPr lvl="0"/>
            <a:r>
              <a:rPr lang="en-US" sz="1200" kern="1200" dirty="0" err="1" smtClean="0">
                <a:solidFill>
                  <a:schemeClr val="tx1"/>
                </a:solidFill>
                <a:effectLst/>
                <a:latin typeface="+mn-lt"/>
                <a:ea typeface="+mn-ea"/>
                <a:cs typeface="+mn-cs"/>
              </a:rPr>
              <a:t>Mà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vẫn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đúng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luật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pháp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nhân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xuất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hóa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đơn</a:t>
            </a:r>
            <a:r>
              <a:rPr lang="en-US" sz="1200" kern="1200" dirty="0" smtClean="0">
                <a:solidFill>
                  <a:schemeClr val="tx1"/>
                </a:solidFill>
                <a:effectLst/>
                <a:latin typeface="+mn-lt"/>
                <a:ea typeface="+mn-ea"/>
                <a:cs typeface="+mn-cs"/>
              </a:rPr>
              <a:t> VAT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đáp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ứng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yêu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cầu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bắt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buộc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phía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Khách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hàng</a:t>
            </a:r>
            <a:r>
              <a:rPr lang="en-US" sz="1200" kern="1200" dirty="0" smtClean="0">
                <a:solidFill>
                  <a:schemeClr val="tx1"/>
                </a:solidFill>
                <a:effectLst/>
                <a:latin typeface="+mn-lt"/>
                <a:ea typeface="+mn-ea"/>
                <a:cs typeface="+mn-cs"/>
              </a:rPr>
              <a:t>.</a:t>
            </a:r>
          </a:p>
          <a:p>
            <a:pPr lvl="0"/>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OK – </a:t>
            </a:r>
            <a:r>
              <a:rPr lang="en-US" sz="1200" kern="1200" dirty="0" err="1" smtClean="0">
                <a:solidFill>
                  <a:schemeClr val="tx1"/>
                </a:solidFill>
                <a:effectLst/>
                <a:latin typeface="+mn-lt"/>
                <a:ea typeface="+mn-ea"/>
                <a:cs typeface="+mn-cs"/>
              </a:rPr>
              <a:t>vậy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hãy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đầu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tôi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tôi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sẽ</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giúp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bạn</a:t>
            </a:r>
            <a:r>
              <a:rPr lang="en-US" sz="1200" kern="1200" dirty="0" smtClean="0">
                <a:solidFill>
                  <a:schemeClr val="tx1"/>
                </a:solidFill>
                <a:effectLst/>
                <a:latin typeface="+mn-lt"/>
                <a:ea typeface="+mn-ea"/>
                <a:cs typeface="+mn-cs"/>
              </a:rPr>
              <a:t>.</a:t>
            </a:r>
          </a:p>
          <a:p>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tôi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đã</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thành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lập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tôi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một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yêu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cầu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duy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người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Tôi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muốn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đúng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luật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ăn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chân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chính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lằng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nhằng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thủ</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tục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hành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chính</a:t>
            </a:r>
            <a:r>
              <a:rPr lang="en-US" sz="1200" kern="1200" dirty="0" smtClean="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5E86864F-1683-434D-9E1B-0843165B3770}" type="slidenum">
              <a:rPr lang="en-US" smtClean="0"/>
              <a:pPr/>
              <a:t>3</a:t>
            </a:fld>
            <a:endParaRPr lang="en-US"/>
          </a:p>
        </p:txBody>
      </p:sp>
    </p:spTree>
    <p:extLst>
      <p:ext uri="{BB962C8B-B14F-4D97-AF65-F5344CB8AC3E}">
        <p14:creationId xmlns="" xmlns:p14="http://schemas.microsoft.com/office/powerpoint/2010/main" val="2467301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Năm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tháng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sau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chúng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tôi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gặp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nhau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Anh</a:t>
            </a:r>
            <a:r>
              <a:rPr lang="en-US" sz="1200" kern="1200" dirty="0" smtClean="0">
                <a:solidFill>
                  <a:schemeClr val="tx1"/>
                </a:solidFill>
                <a:effectLst/>
                <a:latin typeface="+mn-lt"/>
                <a:ea typeface="+mn-ea"/>
                <a:cs typeface="+mn-cs"/>
              </a:rPr>
              <a:t> ta </a:t>
            </a:r>
            <a:r>
              <a:rPr lang="en-US" sz="1200" kern="1200" dirty="0" err="1" smtClean="0">
                <a:solidFill>
                  <a:schemeClr val="tx1"/>
                </a:solidFill>
                <a:effectLst/>
                <a:latin typeface="+mn-lt"/>
                <a:ea typeface="+mn-ea"/>
                <a:cs typeface="+mn-cs"/>
              </a:rPr>
              <a:t>vừa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cảm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tôi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cũng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vừa</a:t>
            </a:r>
            <a:r>
              <a:rPr lang="en-US" sz="1200" kern="1200" dirty="0" smtClean="0">
                <a:solidFill>
                  <a:schemeClr val="tx1"/>
                </a:solidFill>
                <a:effectLst/>
                <a:latin typeface="+mn-lt"/>
                <a:ea typeface="+mn-ea"/>
                <a:cs typeface="+mn-cs"/>
              </a:rPr>
              <a:t> than </a:t>
            </a:r>
            <a:r>
              <a:rPr lang="en-US" sz="1200" kern="1200" dirty="0" err="1" smtClean="0">
                <a:solidFill>
                  <a:schemeClr val="tx1"/>
                </a:solidFill>
                <a:effectLst/>
                <a:latin typeface="+mn-lt"/>
                <a:ea typeface="+mn-ea"/>
                <a:cs typeface="+mn-cs"/>
              </a:rPr>
              <a:t>phiền</a:t>
            </a:r>
            <a:r>
              <a:rPr lang="en-US" sz="1200" kern="1200" dirty="0" smtClean="0">
                <a:solidFill>
                  <a:schemeClr val="tx1"/>
                </a:solidFill>
                <a:effectLst/>
                <a:latin typeface="+mn-lt"/>
                <a:ea typeface="+mn-ea"/>
                <a:cs typeface="+mn-cs"/>
              </a:rPr>
              <a:t>:</a:t>
            </a:r>
          </a:p>
          <a:p>
            <a:r>
              <a:rPr lang="en-US" sz="1200" kern="1200" dirty="0" err="1" smtClean="0">
                <a:solidFill>
                  <a:schemeClr val="tx1"/>
                </a:solidFill>
                <a:effectLst/>
                <a:latin typeface="+mn-lt"/>
                <a:ea typeface="+mn-ea"/>
                <a:cs typeface="+mn-cs"/>
              </a:rPr>
              <a:t>Ngay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thành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lập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tôi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đã</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thắng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lớn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vụ</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hợp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đồng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đầu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chính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pháp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nhân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bằng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chính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những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điều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khoản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Hợp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đồng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chặt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chẽ</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tôi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đã</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lường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trước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những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rủi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Hợp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đồng</a:t>
            </a:r>
            <a:r>
              <a:rPr lang="en-US" sz="1200" kern="1200" dirty="0" smtClean="0">
                <a:solidFill>
                  <a:schemeClr val="tx1"/>
                </a:solidFill>
                <a:effectLst/>
                <a:latin typeface="+mn-lt"/>
                <a:ea typeface="+mn-ea"/>
                <a:cs typeface="+mn-cs"/>
              </a:rPr>
              <a:t>. </a:t>
            </a:r>
          </a:p>
          <a:p>
            <a:r>
              <a:rPr lang="en-US" sz="1200" kern="1200" dirty="0" err="1" smtClean="0">
                <a:solidFill>
                  <a:schemeClr val="tx1"/>
                </a:solidFill>
                <a:effectLst/>
                <a:latin typeface="+mn-lt"/>
                <a:ea typeface="+mn-ea"/>
                <a:cs typeface="+mn-cs"/>
              </a:rPr>
              <a:t>Tôi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đã</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vấn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thức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tiến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hành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thủ</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tục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sản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cần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ký</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ngân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giao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dịch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sản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một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nhanh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chóng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Chính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điều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này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đã</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khiến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tôi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một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Hợp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đồng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chỉ</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chưa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đáp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ứng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đủ</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điều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kiện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theo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yêu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cầu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KH.</a:t>
            </a:r>
          </a:p>
          <a:p>
            <a:r>
              <a:rPr lang="en-US" sz="1200" kern="1200" dirty="0" err="1" smtClean="0">
                <a:solidFill>
                  <a:schemeClr val="tx1"/>
                </a:solidFill>
                <a:effectLst/>
                <a:latin typeface="+mn-lt"/>
                <a:ea typeface="+mn-ea"/>
                <a:cs typeface="+mn-cs"/>
              </a:rPr>
              <a:t>Bạn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tôi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đã</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tự</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thưởng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mình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ngay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một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chiếc</a:t>
            </a:r>
            <a:r>
              <a:rPr lang="en-US" sz="1200" kern="1200" dirty="0" smtClean="0">
                <a:solidFill>
                  <a:schemeClr val="tx1"/>
                </a:solidFill>
                <a:effectLst/>
                <a:latin typeface="+mn-lt"/>
                <a:ea typeface="+mn-ea"/>
                <a:cs typeface="+mn-cs"/>
              </a:rPr>
              <a:t> ô </a:t>
            </a:r>
            <a:r>
              <a:rPr lang="en-US" sz="1200" kern="1200" dirty="0" err="1" smtClean="0">
                <a:solidFill>
                  <a:schemeClr val="tx1"/>
                </a:solidFill>
                <a:effectLst/>
                <a:latin typeface="+mn-lt"/>
                <a:ea typeface="+mn-ea"/>
                <a:cs typeface="+mn-cs"/>
              </a:rPr>
              <a:t>tô</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tặng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tôi</a:t>
            </a:r>
            <a:r>
              <a:rPr lang="en-US" sz="1200" kern="1200" dirty="0" smtClean="0">
                <a:solidFill>
                  <a:schemeClr val="tx1"/>
                </a:solidFill>
                <a:effectLst/>
                <a:latin typeface="+mn-lt"/>
                <a:ea typeface="+mn-ea"/>
                <a:cs typeface="+mn-cs"/>
              </a:rPr>
              <a:t> 1 </a:t>
            </a:r>
            <a:r>
              <a:rPr lang="en-US" sz="1200" kern="1200" dirty="0" err="1" smtClean="0">
                <a:solidFill>
                  <a:schemeClr val="tx1"/>
                </a:solidFill>
                <a:effectLst/>
                <a:latin typeface="+mn-lt"/>
                <a:ea typeface="+mn-ea"/>
                <a:cs typeface="+mn-cs"/>
              </a:rPr>
              <a:t>Hợp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đồng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vấn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thường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xuyên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suốt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trình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hoạt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ty</a:t>
            </a:r>
            <a:r>
              <a:rPr lang="en-US" sz="1200" kern="1200" dirty="0" smtClean="0">
                <a:solidFill>
                  <a:schemeClr val="tx1"/>
                </a:solidFill>
                <a:effectLst/>
                <a:latin typeface="+mn-lt"/>
                <a:ea typeface="+mn-ea"/>
                <a:cs typeface="+mn-cs"/>
              </a:rPr>
              <a:t>.</a:t>
            </a:r>
          </a:p>
          <a:p>
            <a:r>
              <a:rPr lang="en-US" sz="1200" kern="1200" dirty="0" err="1" smtClean="0">
                <a:solidFill>
                  <a:schemeClr val="tx1"/>
                </a:solidFill>
                <a:effectLst/>
                <a:latin typeface="+mn-lt"/>
                <a:ea typeface="+mn-ea"/>
                <a:cs typeface="+mn-cs"/>
              </a:rPr>
              <a:t>Nhưng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Anh</a:t>
            </a:r>
            <a:r>
              <a:rPr lang="en-US" sz="1200" kern="1200" dirty="0" smtClean="0">
                <a:solidFill>
                  <a:schemeClr val="tx1"/>
                </a:solidFill>
                <a:effectLst/>
                <a:latin typeface="+mn-lt"/>
                <a:ea typeface="+mn-ea"/>
                <a:cs typeface="+mn-cs"/>
              </a:rPr>
              <a:t> ta </a:t>
            </a:r>
            <a:r>
              <a:rPr lang="en-US" sz="1200" kern="1200" dirty="0" err="1" smtClean="0">
                <a:solidFill>
                  <a:schemeClr val="tx1"/>
                </a:solidFill>
                <a:effectLst/>
                <a:latin typeface="+mn-lt"/>
                <a:ea typeface="+mn-ea"/>
                <a:cs typeface="+mn-cs"/>
              </a:rPr>
              <a:t>cũng</a:t>
            </a:r>
            <a:r>
              <a:rPr lang="en-US" sz="1200" kern="1200" dirty="0" smtClean="0">
                <a:solidFill>
                  <a:schemeClr val="tx1"/>
                </a:solidFill>
                <a:effectLst/>
                <a:latin typeface="+mn-lt"/>
                <a:ea typeface="+mn-ea"/>
                <a:cs typeface="+mn-cs"/>
              </a:rPr>
              <a:t> than </a:t>
            </a:r>
            <a:r>
              <a:rPr lang="en-US" sz="1200" kern="1200" dirty="0" err="1" smtClean="0">
                <a:solidFill>
                  <a:schemeClr val="tx1"/>
                </a:solidFill>
                <a:effectLst/>
                <a:latin typeface="+mn-lt"/>
                <a:ea typeface="+mn-ea"/>
                <a:cs typeface="+mn-cs"/>
              </a:rPr>
              <a:t>phiền</a:t>
            </a:r>
            <a:r>
              <a:rPr lang="en-US" sz="1200" kern="1200" dirty="0" smtClean="0">
                <a:solidFill>
                  <a:schemeClr val="tx1"/>
                </a:solidFill>
                <a:effectLst/>
                <a:latin typeface="+mn-lt"/>
                <a:ea typeface="+mn-ea"/>
                <a:cs typeface="+mn-cs"/>
              </a:rPr>
              <a:t>: </a:t>
            </a:r>
          </a:p>
          <a:p>
            <a:r>
              <a:rPr lang="en-US" sz="1200" kern="1200" dirty="0" err="1" smtClean="0">
                <a:solidFill>
                  <a:schemeClr val="tx1"/>
                </a:solidFill>
                <a:effectLst/>
                <a:latin typeface="+mn-lt"/>
                <a:ea typeface="+mn-ea"/>
                <a:cs typeface="+mn-cs"/>
              </a:rPr>
              <a:t>Vì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hoạt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Anh</a:t>
            </a:r>
            <a:r>
              <a:rPr lang="en-US" sz="1200" kern="1200" dirty="0" smtClean="0">
                <a:solidFill>
                  <a:schemeClr val="tx1"/>
                </a:solidFill>
                <a:effectLst/>
                <a:latin typeface="+mn-lt"/>
                <a:ea typeface="+mn-ea"/>
                <a:cs typeface="+mn-cs"/>
              </a:rPr>
              <a:t> ta </a:t>
            </a:r>
            <a:r>
              <a:rPr lang="en-US" sz="1200" kern="1200" dirty="0" err="1" smtClean="0">
                <a:solidFill>
                  <a:schemeClr val="tx1"/>
                </a:solidFill>
                <a:effectLst/>
                <a:latin typeface="+mn-lt"/>
                <a:ea typeface="+mn-ea"/>
                <a:cs typeface="+mn-cs"/>
              </a:rPr>
              <a:t>chưa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quản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lý</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kiểm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soát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nội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bộ</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hoạt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kế</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toán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nhân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sự</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nội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bộ</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anh</a:t>
            </a:r>
            <a:r>
              <a:rPr lang="en-US" sz="1200" kern="1200" dirty="0" smtClean="0">
                <a:solidFill>
                  <a:schemeClr val="tx1"/>
                </a:solidFill>
                <a:effectLst/>
                <a:latin typeface="+mn-lt"/>
                <a:ea typeface="+mn-ea"/>
                <a:cs typeface="+mn-cs"/>
              </a:rPr>
              <a:t> ta </a:t>
            </a:r>
            <a:r>
              <a:rPr lang="en-US" sz="1200" kern="1200" dirty="0" err="1" smtClean="0">
                <a:solidFill>
                  <a:schemeClr val="tx1"/>
                </a:solidFill>
                <a:effectLst/>
                <a:latin typeface="+mn-lt"/>
                <a:ea typeface="+mn-ea"/>
                <a:cs typeface="+mn-cs"/>
              </a:rPr>
              <a:t>kiếm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lớn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nhưng</a:t>
            </a:r>
            <a:r>
              <a:rPr lang="en-US" sz="1200" kern="1200" dirty="0" smtClean="0">
                <a:solidFill>
                  <a:schemeClr val="tx1"/>
                </a:solidFill>
                <a:effectLst/>
                <a:latin typeface="+mn-lt"/>
                <a:ea typeface="+mn-ea"/>
                <a:cs typeface="+mn-cs"/>
              </a:rPr>
              <a:t> chi </a:t>
            </a:r>
            <a:r>
              <a:rPr lang="en-US" sz="1200" kern="1200" dirty="0" err="1" smtClean="0">
                <a:solidFill>
                  <a:schemeClr val="tx1"/>
                </a:solidFill>
                <a:effectLst/>
                <a:latin typeface="+mn-lt"/>
                <a:ea typeface="+mn-ea"/>
                <a:cs typeface="+mn-cs"/>
              </a:rPr>
              <a:t>phí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cũng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thấy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lớn</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bắt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đầu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nảy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sinh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những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mâu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thuẫn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giữa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thành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viên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Anh</a:t>
            </a:r>
            <a:r>
              <a:rPr lang="en-US" sz="1200" kern="1200" dirty="0" smtClean="0">
                <a:solidFill>
                  <a:schemeClr val="tx1"/>
                </a:solidFill>
                <a:effectLst/>
                <a:latin typeface="+mn-lt"/>
                <a:ea typeface="+mn-ea"/>
                <a:cs typeface="+mn-cs"/>
              </a:rPr>
              <a:t> ta </a:t>
            </a:r>
            <a:r>
              <a:rPr lang="en-US" sz="1200" kern="1200" dirty="0" err="1" smtClean="0">
                <a:solidFill>
                  <a:schemeClr val="tx1"/>
                </a:solidFill>
                <a:effectLst/>
                <a:latin typeface="+mn-lt"/>
                <a:ea typeface="+mn-ea"/>
                <a:cs typeface="+mn-cs"/>
              </a:rPr>
              <a:t>đang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quản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lý</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chiếc</a:t>
            </a:r>
            <a:r>
              <a:rPr lang="en-US" sz="1200" kern="1200" dirty="0" smtClean="0">
                <a:solidFill>
                  <a:schemeClr val="tx1"/>
                </a:solidFill>
                <a:effectLst/>
                <a:latin typeface="+mn-lt"/>
                <a:ea typeface="+mn-ea"/>
                <a:cs typeface="+mn-cs"/>
              </a:rPr>
              <a:t> ô </a:t>
            </a:r>
            <a:r>
              <a:rPr lang="en-US" sz="1200" kern="1200" dirty="0" err="1" smtClean="0">
                <a:solidFill>
                  <a:schemeClr val="tx1"/>
                </a:solidFill>
                <a:effectLst/>
                <a:latin typeface="+mn-lt"/>
                <a:ea typeface="+mn-ea"/>
                <a:cs typeface="+mn-cs"/>
              </a:rPr>
              <a:t>tô</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ty</a:t>
            </a:r>
            <a:r>
              <a:rPr lang="en-US" sz="1200" kern="1200" dirty="0" smtClean="0">
                <a:solidFill>
                  <a:schemeClr val="tx1"/>
                </a:solidFill>
                <a:effectLst/>
                <a:latin typeface="+mn-lt"/>
                <a:ea typeface="+mn-ea"/>
                <a:cs typeface="+mn-cs"/>
              </a:rPr>
              <a:t> do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thành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viên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lý</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việc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riêng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nhiều</a:t>
            </a:r>
            <a:r>
              <a:rPr lang="en-US" sz="1200" kern="1200" dirty="0" smtClean="0">
                <a:solidFill>
                  <a:schemeClr val="tx1"/>
                </a:solidFill>
                <a:effectLst/>
                <a:latin typeface="+mn-lt"/>
                <a:ea typeface="+mn-ea"/>
                <a:cs typeface="+mn-cs"/>
              </a:rPr>
              <a:t>.</a:t>
            </a:r>
          </a:p>
          <a:p>
            <a:r>
              <a:rPr lang="en-US" sz="1200" kern="1200" dirty="0" err="1" smtClean="0">
                <a:solidFill>
                  <a:schemeClr val="tx1"/>
                </a:solidFill>
                <a:effectLst/>
                <a:latin typeface="+mn-lt"/>
                <a:ea typeface="+mn-ea"/>
                <a:cs typeface="+mn-cs"/>
              </a:rPr>
              <a:t>Tôi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bắt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đầu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chỉnh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văn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bản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nội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bộ</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chế</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điều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hành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chế</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bầu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bổ</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nhiệm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miễn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nhiệm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chế</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góp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vốn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chính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lao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chế</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điều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hành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hoạt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kinh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doanh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Quyết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định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bổ</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nhiệm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định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quyền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nghĩa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vụ</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chức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danh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phòng</a:t>
            </a:r>
            <a:r>
              <a:rPr lang="en-US" sz="1200" kern="1200" dirty="0" smtClean="0">
                <a:solidFill>
                  <a:schemeClr val="tx1"/>
                </a:solidFill>
                <a:effectLst/>
                <a:latin typeface="+mn-lt"/>
                <a:ea typeface="+mn-ea"/>
                <a:cs typeface="+mn-cs"/>
              </a:rPr>
              <a:t> ban </a:t>
            </a:r>
            <a:r>
              <a:rPr lang="en-US" sz="1200" kern="1200" dirty="0" err="1" smtClean="0">
                <a:solidFill>
                  <a:schemeClr val="tx1"/>
                </a:solidFill>
                <a:effectLst/>
                <a:latin typeface="+mn-lt"/>
                <a:ea typeface="+mn-ea"/>
                <a:cs typeface="+mn-cs"/>
              </a:rPr>
              <a:t>tương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ứng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nhiên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những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văn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bản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này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thông</a:t>
            </a:r>
            <a:r>
              <a:rPr lang="en-US" sz="1200" kern="1200" dirty="0" smtClean="0">
                <a:solidFill>
                  <a:schemeClr val="tx1"/>
                </a:solidFill>
                <a:effectLst/>
                <a:latin typeface="+mn-lt"/>
                <a:ea typeface="+mn-ea"/>
                <a:cs typeface="+mn-cs"/>
              </a:rPr>
              <a:t> qua </a:t>
            </a:r>
            <a:r>
              <a:rPr lang="en-US" sz="1200" kern="1200" dirty="0" err="1" smtClean="0">
                <a:solidFill>
                  <a:schemeClr val="tx1"/>
                </a:solidFill>
                <a:effectLst/>
                <a:latin typeface="+mn-lt"/>
                <a:ea typeface="+mn-ea"/>
                <a:cs typeface="+mn-cs"/>
              </a:rPr>
              <a:t>bởi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những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cuộc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họp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đúng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theo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định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Luật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tôi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ký</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cuộc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họp</a:t>
            </a:r>
            <a:r>
              <a:rPr lang="en-US" sz="1200" kern="1200" dirty="0" smtClean="0">
                <a:solidFill>
                  <a:schemeClr val="tx1"/>
                </a:solidFill>
                <a:effectLst/>
                <a:latin typeface="+mn-lt"/>
                <a:ea typeface="+mn-ea"/>
                <a:cs typeface="+mn-cs"/>
              </a:rPr>
              <a:t>.</a:t>
            </a:r>
          </a:p>
          <a:p>
            <a:r>
              <a:rPr lang="en-US" sz="1200" kern="1200" dirty="0" err="1" smtClean="0">
                <a:solidFill>
                  <a:schemeClr val="tx1"/>
                </a:solidFill>
                <a:effectLst/>
                <a:latin typeface="+mn-lt"/>
                <a:ea typeface="+mn-ea"/>
                <a:cs typeface="+mn-cs"/>
              </a:rPr>
              <a:t>Tôi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bắt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đầu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soát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kế</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toán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thuế</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vấn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cũng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thủ</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tục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thay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đổi</a:t>
            </a:r>
            <a:r>
              <a:rPr lang="en-US" sz="1200" kern="1200" dirty="0" smtClean="0">
                <a:solidFill>
                  <a:schemeClr val="tx1"/>
                </a:solidFill>
                <a:effectLst/>
                <a:latin typeface="+mn-lt"/>
                <a:ea typeface="+mn-ea"/>
                <a:cs typeface="+mn-cs"/>
              </a:rPr>
              <a:t> ĐKKD </a:t>
            </a:r>
            <a:r>
              <a:rPr lang="en-US" sz="1200" kern="1200" dirty="0" err="1" smtClean="0">
                <a:solidFill>
                  <a:schemeClr val="tx1"/>
                </a:solidFill>
                <a:effectLst/>
                <a:latin typeface="+mn-lt"/>
                <a:ea typeface="+mn-ea"/>
                <a:cs typeface="+mn-cs"/>
              </a:rPr>
              <a:t>cho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ngay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chiếc</a:t>
            </a:r>
            <a:r>
              <a:rPr lang="en-US" sz="1200" kern="1200" dirty="0" smtClean="0">
                <a:solidFill>
                  <a:schemeClr val="tx1"/>
                </a:solidFill>
                <a:effectLst/>
                <a:latin typeface="+mn-lt"/>
                <a:ea typeface="+mn-ea"/>
                <a:cs typeface="+mn-cs"/>
              </a:rPr>
              <a:t> ô </a:t>
            </a:r>
            <a:r>
              <a:rPr lang="en-US" sz="1200" kern="1200" dirty="0" err="1" smtClean="0">
                <a:solidFill>
                  <a:schemeClr val="tx1"/>
                </a:solidFill>
                <a:effectLst/>
                <a:latin typeface="+mn-lt"/>
                <a:ea typeface="+mn-ea"/>
                <a:cs typeface="+mn-cs"/>
              </a:rPr>
              <a:t>tô</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tính</a:t>
            </a:r>
            <a:r>
              <a:rPr lang="en-US" sz="1200" kern="1200" dirty="0" smtClean="0">
                <a:solidFill>
                  <a:schemeClr val="tx1"/>
                </a:solidFill>
                <a:effectLst/>
                <a:latin typeface="+mn-lt"/>
                <a:ea typeface="+mn-ea"/>
                <a:cs typeface="+mn-cs"/>
              </a:rPr>
              <a:t> chi </a:t>
            </a:r>
            <a:r>
              <a:rPr lang="en-US" sz="1200" kern="1200" dirty="0" err="1" smtClean="0">
                <a:solidFill>
                  <a:schemeClr val="tx1"/>
                </a:solidFill>
                <a:effectLst/>
                <a:latin typeface="+mn-lt"/>
                <a:ea typeface="+mn-ea"/>
                <a:cs typeface="+mn-cs"/>
              </a:rPr>
              <a:t>phí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phải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nộp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lệ</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trước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bạ</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5E86864F-1683-434D-9E1B-0843165B3770}" type="slidenum">
              <a:rPr lang="en-US" smtClean="0"/>
              <a:pPr/>
              <a:t>4</a:t>
            </a:fld>
            <a:endParaRPr lang="en-US"/>
          </a:p>
        </p:txBody>
      </p:sp>
    </p:spTree>
    <p:extLst>
      <p:ext uri="{BB962C8B-B14F-4D97-AF65-F5344CB8AC3E}">
        <p14:creationId xmlns="" xmlns:p14="http://schemas.microsoft.com/office/powerpoint/2010/main" val="1100146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Sau</a:t>
            </a:r>
            <a:r>
              <a:rPr lang="en-US" sz="1200" kern="1200" dirty="0" smtClean="0">
                <a:solidFill>
                  <a:schemeClr val="tx1"/>
                </a:solidFill>
                <a:effectLst/>
                <a:latin typeface="+mn-lt"/>
                <a:ea typeface="+mn-ea"/>
                <a:cs typeface="+mn-cs"/>
              </a:rPr>
              <a:t> 1 </a:t>
            </a:r>
            <a:r>
              <a:rPr lang="en-US" sz="1200" kern="1200" dirty="0" err="1" smtClean="0">
                <a:solidFill>
                  <a:schemeClr val="tx1"/>
                </a:solidFill>
                <a:effectLst/>
                <a:latin typeface="+mn-lt"/>
                <a:ea typeface="+mn-ea"/>
                <a:cs typeface="+mn-cs"/>
              </a:rPr>
              <a:t>năm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vận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hành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tôi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vẫn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hoạt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tốt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ngày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ăn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nên</a:t>
            </a:r>
            <a:r>
              <a:rPr lang="en-US" sz="1200" kern="1200" dirty="0" smtClean="0">
                <a:solidFill>
                  <a:schemeClr val="tx1"/>
                </a:solidFill>
                <a:effectLst/>
                <a:latin typeface="+mn-lt"/>
                <a:ea typeface="+mn-ea"/>
                <a:cs typeface="+mn-cs"/>
              </a:rPr>
              <a:t>.</a:t>
            </a:r>
          </a:p>
          <a:p>
            <a:r>
              <a:rPr lang="en-US" sz="1200" kern="1200" dirty="0" err="1" smtClean="0">
                <a:solidFill>
                  <a:schemeClr val="tx1"/>
                </a:solidFill>
                <a:effectLst/>
                <a:latin typeface="+mn-lt"/>
                <a:ea typeface="+mn-ea"/>
                <a:cs typeface="+mn-cs"/>
              </a:rPr>
              <a:t>Sau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những</a:t>
            </a:r>
            <a:r>
              <a:rPr lang="en-US" sz="1200" kern="1200" dirty="0" smtClean="0">
                <a:solidFill>
                  <a:schemeClr val="tx1"/>
                </a:solidFill>
                <a:effectLst/>
                <a:latin typeface="+mn-lt"/>
                <a:ea typeface="+mn-ea"/>
                <a:cs typeface="+mn-cs"/>
              </a:rPr>
              <a:t> than </a:t>
            </a:r>
            <a:r>
              <a:rPr lang="en-US" sz="1200" kern="1200" dirty="0" err="1" smtClean="0">
                <a:solidFill>
                  <a:schemeClr val="tx1"/>
                </a:solidFill>
                <a:effectLst/>
                <a:latin typeface="+mn-lt"/>
                <a:ea typeface="+mn-ea"/>
                <a:cs typeface="+mn-cs"/>
              </a:rPr>
              <a:t>phiền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kế</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toán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hoạt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quản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lý</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nội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bộ</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đã</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giải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quyết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bởi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sự</a:t>
            </a:r>
            <a:r>
              <a:rPr lang="en-US" sz="1200" kern="1200" dirty="0" smtClean="0">
                <a:solidFill>
                  <a:schemeClr val="tx1"/>
                </a:solidFill>
                <a:effectLst/>
                <a:latin typeface="+mn-lt"/>
                <a:ea typeface="+mn-ea"/>
                <a:cs typeface="+mn-cs"/>
              </a:rPr>
              <a:t> minh </a:t>
            </a:r>
            <a:r>
              <a:rPr lang="en-US" sz="1200" kern="1200" dirty="0" err="1" smtClean="0">
                <a:solidFill>
                  <a:schemeClr val="tx1"/>
                </a:solidFill>
                <a:effectLst/>
                <a:latin typeface="+mn-lt"/>
                <a:ea typeface="+mn-ea"/>
                <a:cs typeface="+mn-cs"/>
              </a:rPr>
              <a:t>bạch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rõ</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chính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quản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lý</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góp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vốn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cũng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như</a:t>
            </a:r>
            <a:r>
              <a:rPr lang="en-US" sz="1200" kern="1200" dirty="0" smtClean="0">
                <a:solidFill>
                  <a:schemeClr val="tx1"/>
                </a:solidFill>
                <a:effectLst/>
                <a:latin typeface="+mn-lt"/>
                <a:ea typeface="+mn-ea"/>
                <a:cs typeface="+mn-cs"/>
              </a:rPr>
              <a:t> chia </a:t>
            </a:r>
            <a:r>
              <a:rPr lang="en-US" sz="1200" kern="1200" dirty="0" err="1" smtClean="0">
                <a:solidFill>
                  <a:schemeClr val="tx1"/>
                </a:solidFill>
                <a:effectLst/>
                <a:latin typeface="+mn-lt"/>
                <a:ea typeface="+mn-ea"/>
                <a:cs typeface="+mn-cs"/>
              </a:rPr>
              <a:t>lợi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nhuận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đã</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giải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quyết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Đến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lúc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này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tôi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cảm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tôi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việc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ngay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đầu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thành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lập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đã</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vấn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tôi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tỷ</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lệ</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vốn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góp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hợp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lý</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tránh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những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phức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tạp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sau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này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việc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kiểm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soát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nắm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quyền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quyết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định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ty</a:t>
            </a:r>
            <a:r>
              <a:rPr lang="en-US" sz="1200" kern="1200" dirty="0" smtClean="0">
                <a:solidFill>
                  <a:schemeClr val="tx1"/>
                </a:solidFill>
                <a:effectLst/>
                <a:latin typeface="+mn-lt"/>
                <a:ea typeface="+mn-ea"/>
                <a:cs typeface="+mn-cs"/>
              </a:rPr>
              <a:t>.</a:t>
            </a:r>
          </a:p>
          <a:p>
            <a:r>
              <a:rPr lang="en-US" sz="1200" kern="1200" dirty="0" err="1" smtClean="0">
                <a:solidFill>
                  <a:schemeClr val="tx1"/>
                </a:solidFill>
                <a:effectLst/>
                <a:latin typeface="+mn-lt"/>
                <a:ea typeface="+mn-ea"/>
                <a:cs typeface="+mn-cs"/>
              </a:rPr>
              <a:t>Thừa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thắng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tôi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hỏi</a:t>
            </a:r>
            <a:r>
              <a:rPr lang="en-US" sz="1200" kern="1200" dirty="0" smtClean="0">
                <a:solidFill>
                  <a:schemeClr val="tx1"/>
                </a:solidFill>
                <a:effectLst/>
                <a:latin typeface="+mn-lt"/>
                <a:ea typeface="+mn-ea"/>
                <a:cs typeface="+mn-cs"/>
              </a:rPr>
              <a:t> ý </a:t>
            </a:r>
            <a:r>
              <a:rPr lang="en-US" sz="1200" kern="1200" dirty="0" err="1" smtClean="0">
                <a:solidFill>
                  <a:schemeClr val="tx1"/>
                </a:solidFill>
                <a:effectLst/>
                <a:latin typeface="+mn-lt"/>
                <a:ea typeface="+mn-ea"/>
                <a:cs typeface="+mn-cs"/>
              </a:rPr>
              <a:t>kiến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tôi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việc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muốn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vươn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hút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thêm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đầu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nước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ngoài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tôi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một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khoản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đầu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luôn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dự</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định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đó</a:t>
            </a:r>
            <a:r>
              <a:rPr lang="en-US" sz="1200" kern="1200" dirty="0" smtClean="0">
                <a:solidFill>
                  <a:schemeClr val="tx1"/>
                </a:solidFill>
                <a:effectLst/>
                <a:latin typeface="+mn-lt"/>
                <a:ea typeface="+mn-ea"/>
                <a:cs typeface="+mn-cs"/>
              </a:rPr>
              <a:t>.</a:t>
            </a:r>
          </a:p>
          <a:p>
            <a:r>
              <a:rPr lang="en-US" sz="1200" kern="1200" dirty="0" err="1" smtClean="0">
                <a:solidFill>
                  <a:schemeClr val="tx1"/>
                </a:solidFill>
                <a:effectLst/>
                <a:latin typeface="+mn-lt"/>
                <a:ea typeface="+mn-ea"/>
                <a:cs typeface="+mn-cs"/>
              </a:rPr>
              <a:t>Bạn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tôi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đã</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thành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lập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thêm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ty</a:t>
            </a:r>
            <a:r>
              <a:rPr lang="en-US" sz="1200" kern="1200" dirty="0" smtClean="0">
                <a:solidFill>
                  <a:schemeClr val="tx1"/>
                </a:solidFill>
                <a:effectLst/>
                <a:latin typeface="+mn-lt"/>
                <a:ea typeface="+mn-ea"/>
                <a:cs typeface="+mn-cs"/>
              </a:rPr>
              <a:t> con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chi </a:t>
            </a:r>
            <a:r>
              <a:rPr lang="en-US" sz="1200" kern="1200" dirty="0" err="1" smtClean="0">
                <a:solidFill>
                  <a:schemeClr val="tx1"/>
                </a:solidFill>
                <a:effectLst/>
                <a:latin typeface="+mn-lt"/>
                <a:ea typeface="+mn-ea"/>
                <a:cs typeface="+mn-cs"/>
              </a:rPr>
              <a:t>nhánh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văn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phòng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giao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dịch</a:t>
            </a:r>
            <a:r>
              <a:rPr lang="en-US" sz="1200" kern="1200" dirty="0" smtClean="0">
                <a:solidFill>
                  <a:schemeClr val="tx1"/>
                </a:solidFill>
                <a:effectLst/>
                <a:latin typeface="+mn-lt"/>
                <a:ea typeface="+mn-ea"/>
                <a:cs typeface="+mn-cs"/>
              </a:rPr>
              <a:t> ở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tỉnh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thành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phố</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lớn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nước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ty</a:t>
            </a:r>
            <a:r>
              <a:rPr lang="en-US" sz="1200" kern="1200" dirty="0" smtClean="0">
                <a:solidFill>
                  <a:schemeClr val="tx1"/>
                </a:solidFill>
                <a:effectLst/>
                <a:latin typeface="+mn-lt"/>
                <a:ea typeface="+mn-ea"/>
                <a:cs typeface="+mn-cs"/>
              </a:rPr>
              <a:t> con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hút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thêm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người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nước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ngoài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đầu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tư</a:t>
            </a:r>
            <a:r>
              <a:rPr lang="en-US" sz="1200" kern="1200" dirty="0" smtClean="0">
                <a:solidFill>
                  <a:schemeClr val="tx1"/>
                </a:solidFill>
                <a:effectLst/>
                <a:latin typeface="+mn-lt"/>
                <a:ea typeface="+mn-ea"/>
                <a:cs typeface="+mn-cs"/>
              </a:rPr>
              <a:t> do </a:t>
            </a:r>
            <a:r>
              <a:rPr lang="en-US" sz="1200" kern="1200" dirty="0" err="1" smtClean="0">
                <a:solidFill>
                  <a:schemeClr val="tx1"/>
                </a:solidFill>
                <a:effectLst/>
                <a:latin typeface="+mn-lt"/>
                <a:ea typeface="+mn-ea"/>
                <a:cs typeface="+mn-cs"/>
              </a:rPr>
              <a:t>cơ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chế</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hút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đầu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tương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đối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thoáng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Nội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a:t>
            </a:r>
            <a:r>
              <a:rPr lang="en-US" sz="1200" kern="1200" dirty="0" smtClean="0">
                <a:solidFill>
                  <a:schemeClr val="tx1"/>
                </a:solidFill>
                <a:effectLst/>
                <a:latin typeface="+mn-lt"/>
                <a:ea typeface="+mn-ea"/>
                <a:cs typeface="+mn-cs"/>
              </a:rPr>
              <a:t> ở </a:t>
            </a:r>
            <a:r>
              <a:rPr lang="en-US" sz="1200" kern="1200" dirty="0" err="1" smtClean="0">
                <a:solidFill>
                  <a:schemeClr val="tx1"/>
                </a:solidFill>
                <a:effectLst/>
                <a:latin typeface="+mn-lt"/>
                <a:ea typeface="+mn-ea"/>
                <a:cs typeface="+mn-cs"/>
              </a:rPr>
              <a:t>Đà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Nẵng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Hồ</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Chí</a:t>
            </a:r>
            <a:r>
              <a:rPr lang="en-US" sz="1200" kern="1200" dirty="0" smtClean="0">
                <a:solidFill>
                  <a:schemeClr val="tx1"/>
                </a:solidFill>
                <a:effectLst/>
                <a:latin typeface="+mn-lt"/>
                <a:ea typeface="+mn-ea"/>
                <a:cs typeface="+mn-cs"/>
              </a:rPr>
              <a:t> Minh.</a:t>
            </a:r>
          </a:p>
          <a:p>
            <a:r>
              <a:rPr lang="en-US" sz="1200" kern="1200" dirty="0" err="1" smtClean="0">
                <a:solidFill>
                  <a:schemeClr val="tx1"/>
                </a:solidFill>
                <a:effectLst/>
                <a:latin typeface="+mn-lt"/>
                <a:ea typeface="+mn-ea"/>
                <a:cs typeface="+mn-cs"/>
              </a:rPr>
              <a:t>Không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dừng</a:t>
            </a:r>
            <a:r>
              <a:rPr lang="en-US" sz="1200" kern="1200" dirty="0" smtClean="0">
                <a:solidFill>
                  <a:schemeClr val="tx1"/>
                </a:solidFill>
                <a:effectLst/>
                <a:latin typeface="+mn-lt"/>
                <a:ea typeface="+mn-ea"/>
                <a:cs typeface="+mn-cs"/>
              </a:rPr>
              <a:t> ở </a:t>
            </a:r>
            <a:r>
              <a:rPr lang="en-US" sz="1200" kern="1200" dirty="0" err="1" smtClean="0">
                <a:solidFill>
                  <a:schemeClr val="tx1"/>
                </a:solidFill>
                <a:effectLst/>
                <a:latin typeface="+mn-lt"/>
                <a:ea typeface="+mn-ea"/>
                <a:cs typeface="+mn-cs"/>
              </a:rPr>
              <a:t>việc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trao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một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khoản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đầu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phía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tôi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tôi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đã</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chủ</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vấn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việc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biến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mình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thành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tập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đoàn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bảo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hộ</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thương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hiệu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ty</a:t>
            </a:r>
            <a:r>
              <a:rPr lang="en-US" sz="1200" kern="1200" dirty="0" smtClean="0">
                <a:solidFill>
                  <a:schemeClr val="tx1"/>
                </a:solidFill>
                <a:effectLst/>
                <a:latin typeface="+mn-lt"/>
                <a:ea typeface="+mn-ea"/>
                <a:cs typeface="+mn-cs"/>
              </a:rPr>
              <a:t>.</a:t>
            </a:r>
          </a:p>
          <a:p>
            <a:r>
              <a:rPr lang="en-US" sz="1200" kern="1200" dirty="0" err="1" smtClean="0">
                <a:solidFill>
                  <a:schemeClr val="tx1"/>
                </a:solidFill>
                <a:effectLst/>
                <a:latin typeface="+mn-lt"/>
                <a:ea typeface="+mn-ea"/>
                <a:cs typeface="+mn-cs"/>
              </a:rPr>
              <a:t>Lần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lượt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tôi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thủ</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tục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ty</a:t>
            </a:r>
            <a:r>
              <a:rPr lang="en-US" sz="1200" kern="1200" dirty="0" smtClean="0">
                <a:solidFill>
                  <a:schemeClr val="tx1"/>
                </a:solidFill>
                <a:effectLst/>
                <a:latin typeface="+mn-lt"/>
                <a:ea typeface="+mn-ea"/>
                <a:cs typeface="+mn-cs"/>
              </a:rPr>
              <a:t> con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dụng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thương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hiệu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vấn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tôi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nguồn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lợi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việc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chuyển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giao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quyền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dụng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lixang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nhãn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hiệu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chính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mình</a:t>
            </a:r>
            <a:r>
              <a:rPr lang="en-US" sz="1200" kern="1200" dirty="0" smtClean="0">
                <a:solidFill>
                  <a:schemeClr val="tx1"/>
                </a:solidFill>
                <a:effectLst/>
                <a:latin typeface="+mn-lt"/>
                <a:ea typeface="+mn-ea"/>
                <a:cs typeface="+mn-cs"/>
              </a:rPr>
              <a:t>.</a:t>
            </a:r>
          </a:p>
          <a:p>
            <a:r>
              <a:rPr lang="en-US" sz="1200" kern="1200" dirty="0" err="1" smtClean="0">
                <a:solidFill>
                  <a:schemeClr val="tx1"/>
                </a:solidFill>
                <a:effectLst/>
                <a:latin typeface="+mn-lt"/>
                <a:ea typeface="+mn-ea"/>
                <a:cs typeface="+mn-cs"/>
              </a:rPr>
              <a:t>Tôi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vẫn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tiếp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tục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tin </a:t>
            </a:r>
            <a:r>
              <a:rPr lang="en-US" sz="1200" kern="1200" dirty="0" err="1" smtClean="0">
                <a:solidFill>
                  <a:schemeClr val="tx1"/>
                </a:solidFill>
                <a:effectLst/>
                <a:latin typeface="+mn-lt"/>
                <a:ea typeface="+mn-ea"/>
                <a:cs typeface="+mn-cs"/>
              </a:rPr>
              <a:t>cậy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đầu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hạn</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5E86864F-1683-434D-9E1B-0843165B3770}" type="slidenum">
              <a:rPr lang="en-US" smtClean="0"/>
              <a:pPr/>
              <a:t>5</a:t>
            </a:fld>
            <a:endParaRPr lang="en-US"/>
          </a:p>
        </p:txBody>
      </p:sp>
    </p:spTree>
    <p:extLst>
      <p:ext uri="{BB962C8B-B14F-4D97-AF65-F5344CB8AC3E}">
        <p14:creationId xmlns="" xmlns:p14="http://schemas.microsoft.com/office/powerpoint/2010/main" val="236379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1 </a:t>
            </a:r>
            <a:r>
              <a:rPr lang="en-US" sz="1200" kern="1200" dirty="0" err="1" smtClean="0">
                <a:solidFill>
                  <a:schemeClr val="tx1"/>
                </a:solidFill>
                <a:effectLst/>
                <a:latin typeface="+mn-lt"/>
                <a:ea typeface="+mn-ea"/>
                <a:cs typeface="+mn-cs"/>
              </a:rPr>
              <a:t>năm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sau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tôi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gặp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tôi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thiệu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tôi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một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người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nước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ngoài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đã</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nước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Anh</a:t>
            </a:r>
            <a:r>
              <a:rPr lang="en-US" sz="1200" kern="1200" dirty="0" smtClean="0">
                <a:solidFill>
                  <a:schemeClr val="tx1"/>
                </a:solidFill>
                <a:effectLst/>
                <a:latin typeface="+mn-lt"/>
                <a:ea typeface="+mn-ea"/>
                <a:cs typeface="+mn-cs"/>
              </a:rPr>
              <a:t> ta </a:t>
            </a:r>
            <a:r>
              <a:rPr lang="en-US" sz="1200" kern="1200" dirty="0" err="1" smtClean="0">
                <a:solidFill>
                  <a:schemeClr val="tx1"/>
                </a:solidFill>
                <a:effectLst/>
                <a:latin typeface="+mn-lt"/>
                <a:ea typeface="+mn-ea"/>
                <a:cs typeface="+mn-cs"/>
              </a:rPr>
              <a:t>hoạt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về</a:t>
            </a:r>
            <a:r>
              <a:rPr lang="en-US" sz="1200" kern="1200" dirty="0" smtClean="0">
                <a:solidFill>
                  <a:schemeClr val="tx1"/>
                </a:solidFill>
                <a:effectLst/>
                <a:latin typeface="+mn-lt"/>
                <a:ea typeface="+mn-ea"/>
                <a:cs typeface="+mn-cs"/>
              </a:rPr>
              <a:t> du </a:t>
            </a:r>
            <a:r>
              <a:rPr lang="en-US" sz="1200" kern="1200" dirty="0" err="1" smtClean="0">
                <a:solidFill>
                  <a:schemeClr val="tx1"/>
                </a:solidFill>
                <a:effectLst/>
                <a:latin typeface="+mn-lt"/>
                <a:ea typeface="+mn-ea"/>
                <a:cs typeface="+mn-cs"/>
              </a:rPr>
              <a:t>lịch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đã</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ty</a:t>
            </a:r>
            <a:r>
              <a:rPr lang="en-US" sz="1200" kern="1200" dirty="0" smtClean="0">
                <a:solidFill>
                  <a:schemeClr val="tx1"/>
                </a:solidFill>
                <a:effectLst/>
                <a:latin typeface="+mn-lt"/>
                <a:ea typeface="+mn-ea"/>
                <a:cs typeface="+mn-cs"/>
              </a:rPr>
              <a:t> CP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muốn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vấn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việc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muốn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mượn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một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người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tiềm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lực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đứng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giấy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phép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Thật</a:t>
            </a:r>
            <a:r>
              <a:rPr lang="en-US" sz="1200" kern="1200" dirty="0" smtClean="0">
                <a:solidFill>
                  <a:schemeClr val="tx1"/>
                </a:solidFill>
                <a:effectLst/>
                <a:latin typeface="+mn-lt"/>
                <a:ea typeface="+mn-ea"/>
                <a:cs typeface="+mn-cs"/>
              </a:rPr>
              <a:t> may </a:t>
            </a:r>
            <a:r>
              <a:rPr lang="en-US" sz="1200" kern="1200" dirty="0" err="1" smtClean="0">
                <a:solidFill>
                  <a:schemeClr val="tx1"/>
                </a:solidFill>
                <a:effectLst/>
                <a:latin typeface="+mn-lt"/>
                <a:ea typeface="+mn-ea"/>
                <a:cs typeface="+mn-cs"/>
              </a:rPr>
              <a:t>anh</a:t>
            </a:r>
            <a:r>
              <a:rPr lang="en-US" sz="1200" kern="1200" dirty="0" smtClean="0">
                <a:solidFill>
                  <a:schemeClr val="tx1"/>
                </a:solidFill>
                <a:effectLst/>
                <a:latin typeface="+mn-lt"/>
                <a:ea typeface="+mn-ea"/>
                <a:cs typeface="+mn-cs"/>
              </a:rPr>
              <a:t> ta </a:t>
            </a:r>
            <a:r>
              <a:rPr lang="en-US" sz="1200" kern="1200" dirty="0" err="1" smtClean="0">
                <a:solidFill>
                  <a:schemeClr val="tx1"/>
                </a:solidFill>
                <a:effectLst/>
                <a:latin typeface="+mn-lt"/>
                <a:ea typeface="+mn-ea"/>
                <a:cs typeface="+mn-cs"/>
              </a:rPr>
              <a:t>gặp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tôi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sớm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vẫn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kịp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thủ</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tục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Muộn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chút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nữa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tôi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biết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rằng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sẽ</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do </a:t>
            </a:r>
            <a:r>
              <a:rPr lang="en-US" sz="1200" kern="1200" dirty="0" err="1" smtClean="0">
                <a:solidFill>
                  <a:schemeClr val="tx1"/>
                </a:solidFill>
                <a:effectLst/>
                <a:latin typeface="+mn-lt"/>
                <a:ea typeface="+mn-ea"/>
                <a:cs typeface="+mn-cs"/>
              </a:rPr>
              <a:t>đã</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thời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hạn</a:t>
            </a:r>
            <a:r>
              <a:rPr lang="en-US" sz="1200" kern="1200" dirty="0" smtClean="0">
                <a:solidFill>
                  <a:schemeClr val="tx1"/>
                </a:solidFill>
                <a:effectLst/>
                <a:latin typeface="+mn-lt"/>
                <a:ea typeface="+mn-ea"/>
                <a:cs typeface="+mn-cs"/>
              </a:rPr>
              <a:t>.</a:t>
            </a:r>
          </a:p>
          <a:p>
            <a:r>
              <a:rPr lang="en-US" sz="1200" kern="1200" dirty="0" err="1" smtClean="0">
                <a:solidFill>
                  <a:schemeClr val="tx1"/>
                </a:solidFill>
                <a:effectLst/>
                <a:latin typeface="+mn-lt"/>
                <a:ea typeface="+mn-ea"/>
                <a:cs typeface="+mn-cs"/>
              </a:rPr>
              <a:t>Cũng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người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tôi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tôi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đã</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mở</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rộng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thêm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môi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hệ</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mình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tìm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thêm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đầu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chính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mình</a:t>
            </a:r>
            <a:r>
              <a:rPr lang="en-US" sz="1200" kern="1200" dirty="0" smtClean="0">
                <a:solidFill>
                  <a:schemeClr val="tx1"/>
                </a:solidFill>
                <a:effectLst/>
                <a:latin typeface="+mn-lt"/>
                <a:ea typeface="+mn-ea"/>
                <a:cs typeface="+mn-cs"/>
              </a:rPr>
              <a:t>.</a:t>
            </a:r>
          </a:p>
          <a:p>
            <a:r>
              <a:rPr lang="en-US" sz="1200" kern="1200" dirty="0" err="1" smtClean="0">
                <a:solidFill>
                  <a:schemeClr val="tx1"/>
                </a:solidFill>
                <a:effectLst/>
                <a:latin typeface="+mn-lt"/>
                <a:ea typeface="+mn-ea"/>
                <a:cs typeface="+mn-cs"/>
              </a:rPr>
              <a:t>Sau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này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trình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hoạt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tôi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vẫn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vấn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tôi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nhiều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hợp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đồng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thương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nội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bộ</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khiến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tôi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tập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trung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hoạt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kinh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doanh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mình</a:t>
            </a:r>
            <a:r>
              <a:rPr lang="en-US" sz="1200" kern="1200" dirty="0" smtClean="0">
                <a:solidFill>
                  <a:schemeClr val="tx1"/>
                </a:solidFill>
                <a:effectLst/>
                <a:latin typeface="+mn-lt"/>
                <a:ea typeface="+mn-ea"/>
                <a:cs typeface="+mn-cs"/>
              </a:rPr>
              <a:t>.</a:t>
            </a:r>
          </a:p>
          <a:p>
            <a:r>
              <a:rPr lang="en-US" sz="1200" kern="1200" dirty="0" err="1" smtClean="0">
                <a:solidFill>
                  <a:schemeClr val="tx1"/>
                </a:solidFill>
                <a:effectLst/>
                <a:latin typeface="+mn-lt"/>
                <a:ea typeface="+mn-ea"/>
                <a:cs typeface="+mn-cs"/>
              </a:rPr>
              <a:t>Đến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bây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giờ</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tôi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người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ấy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vẫn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đang</a:t>
            </a:r>
            <a:r>
              <a:rPr lang="en-US" sz="1200" kern="1200" dirty="0" smtClean="0">
                <a:solidFill>
                  <a:schemeClr val="tx1"/>
                </a:solidFill>
                <a:effectLst/>
                <a:latin typeface="+mn-lt"/>
                <a:ea typeface="+mn-ea"/>
                <a:cs typeface="+mn-cs"/>
              </a:rPr>
              <a:t> song </a:t>
            </a:r>
            <a:r>
              <a:rPr lang="en-US" sz="1200" kern="1200" dirty="0" err="1" smtClean="0">
                <a:solidFill>
                  <a:schemeClr val="tx1"/>
                </a:solidFill>
                <a:effectLst/>
                <a:latin typeface="+mn-lt"/>
                <a:ea typeface="+mn-ea"/>
                <a:cs typeface="+mn-cs"/>
              </a:rPr>
              <a:t>hành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đầu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bỏ</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một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khoản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đầu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tôi</a:t>
            </a:r>
            <a:r>
              <a:rPr lang="en-US" sz="1200" kern="1200" dirty="0" smtClean="0">
                <a:solidFill>
                  <a:schemeClr val="tx1"/>
                </a:solidFill>
                <a:effectLst/>
                <a:latin typeface="+mn-lt"/>
                <a:ea typeface="+mn-ea"/>
                <a:cs typeface="+mn-cs"/>
              </a:rPr>
              <a:t>.</a:t>
            </a:r>
          </a:p>
          <a:p>
            <a:r>
              <a:rPr lang="en-US" sz="1200" kern="1200" dirty="0" err="1" smtClean="0">
                <a:solidFill>
                  <a:schemeClr val="tx1"/>
                </a:solidFill>
                <a:effectLst/>
                <a:latin typeface="+mn-lt"/>
                <a:ea typeface="+mn-ea"/>
                <a:cs typeface="+mn-cs"/>
              </a:rPr>
              <a:t>Mới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đây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tôi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cũng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chút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khăn</a:t>
            </a:r>
            <a:r>
              <a:rPr lang="en-US" sz="1200" kern="1200" dirty="0" smtClean="0">
                <a:solidFill>
                  <a:schemeClr val="tx1"/>
                </a:solidFill>
                <a:effectLst/>
                <a:latin typeface="+mn-lt"/>
                <a:ea typeface="+mn-ea"/>
                <a:cs typeface="+mn-cs"/>
              </a:rPr>
              <a:t> do “</a:t>
            </a:r>
            <a:r>
              <a:rPr lang="en-US" sz="1200" kern="1200" dirty="0" err="1" smtClean="0">
                <a:solidFill>
                  <a:schemeClr val="tx1"/>
                </a:solidFill>
                <a:effectLst/>
                <a:latin typeface="+mn-lt"/>
                <a:ea typeface="+mn-ea"/>
                <a:cs typeface="+mn-cs"/>
              </a:rPr>
              <a:t>kinh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tế</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buồn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tôi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đã</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ý </a:t>
            </a:r>
            <a:r>
              <a:rPr lang="en-US" sz="1200" kern="1200" dirty="0" err="1" smtClean="0">
                <a:solidFill>
                  <a:schemeClr val="tx1"/>
                </a:solidFill>
                <a:effectLst/>
                <a:latin typeface="+mn-lt"/>
                <a:ea typeface="+mn-ea"/>
                <a:cs typeface="+mn-cs"/>
              </a:rPr>
              <a:t>định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cấu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Doanh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nghiệp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giảm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đầu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xuống</a:t>
            </a:r>
            <a:r>
              <a:rPr lang="en-US" sz="1200"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B</a:t>
            </a:r>
            <a:r>
              <a:rPr lang="en-US" sz="1200" kern="1200" dirty="0" err="1" smtClean="0">
                <a:solidFill>
                  <a:schemeClr val="tx1"/>
                </a:solidFill>
                <a:effectLst/>
                <a:latin typeface="+mn-lt"/>
                <a:ea typeface="+mn-ea"/>
                <a:cs typeface="+mn-cs"/>
              </a:rPr>
              <a:t>ây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giờ</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tương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đối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giải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quyết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toán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tôi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nhưng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tôi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vẫn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vấn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phương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chuyển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loại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hình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rút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thành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viên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khỏi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giảm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mức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vốn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đầu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tư</a:t>
            </a:r>
            <a:r>
              <a:rPr lang="en-US" sz="1200" kern="1200" dirty="0" smtClean="0">
                <a:solidFill>
                  <a:schemeClr val="tx1"/>
                </a:solidFill>
                <a:effectLst/>
                <a:latin typeface="+mn-lt"/>
                <a:ea typeface="+mn-ea"/>
                <a:cs typeface="+mn-cs"/>
              </a:rPr>
              <a:t> – </a:t>
            </a:r>
            <a:r>
              <a:rPr lang="en-US" sz="1200" kern="1200" dirty="0" err="1" smtClean="0">
                <a:solidFill>
                  <a:schemeClr val="tx1"/>
                </a:solidFill>
                <a:effectLst/>
                <a:latin typeface="+mn-lt"/>
                <a:ea typeface="+mn-ea"/>
                <a:cs typeface="+mn-cs"/>
              </a:rPr>
              <a:t>vốn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điều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lệ</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đối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loại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hình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tôi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Chúng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tôi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đã</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tiến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hành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thành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bây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giờ</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mỗi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hệ</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đã</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mối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hệ</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thân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thiết</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5E86864F-1683-434D-9E1B-0843165B3770}" type="slidenum">
              <a:rPr lang="en-US" smtClean="0"/>
              <a:pPr/>
              <a:t>6</a:t>
            </a:fld>
            <a:endParaRPr lang="en-US"/>
          </a:p>
        </p:txBody>
      </p:sp>
    </p:spTree>
    <p:extLst>
      <p:ext uri="{BB962C8B-B14F-4D97-AF65-F5344CB8AC3E}">
        <p14:creationId xmlns="" xmlns:p14="http://schemas.microsoft.com/office/powerpoint/2010/main" val="3685703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CHÚNG TÔI CÓ ĐỘI NGŨ NHÂN SỰ LÀ NHỮNG LUẬT SƯ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tự</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tạo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những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trường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Học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chuyên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ngành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Luật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đầu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Việt</a:t>
            </a:r>
            <a:r>
              <a:rPr lang="en-US" sz="1200" kern="1200" dirty="0" smtClean="0">
                <a:solidFill>
                  <a:schemeClr val="tx1"/>
                </a:solidFill>
                <a:effectLst/>
                <a:latin typeface="+mn-lt"/>
                <a:ea typeface="+mn-ea"/>
                <a:cs typeface="+mn-cs"/>
              </a:rPr>
              <a:t> Nam: </a:t>
            </a:r>
            <a:r>
              <a:rPr lang="en-US" sz="1200" kern="1200" dirty="0" err="1" smtClean="0">
                <a:solidFill>
                  <a:schemeClr val="tx1"/>
                </a:solidFill>
                <a:effectLst/>
                <a:latin typeface="+mn-lt"/>
                <a:ea typeface="+mn-ea"/>
                <a:cs typeface="+mn-cs"/>
              </a:rPr>
              <a:t>Trường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Học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Luật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Nội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Trường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Học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Kinh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tế</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quốc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dân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khoa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Luật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Khoa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Luật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Trường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Học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Quốc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tạo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nghề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Học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Viện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pháp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tập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sự</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nhập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Đoàn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Luật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thành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phố</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Nội</a:t>
            </a:r>
            <a:r>
              <a:rPr lang="en-US" sz="1200" kern="1200" dirty="0" smtClean="0">
                <a:solidFill>
                  <a:schemeClr val="tx1"/>
                </a:solidFill>
                <a:effectLst/>
                <a:latin typeface="+mn-lt"/>
                <a:ea typeface="+mn-ea"/>
                <a:cs typeface="+mn-cs"/>
              </a:rPr>
              <a:t>.</a:t>
            </a:r>
          </a:p>
          <a:p>
            <a:pPr lvl="0"/>
            <a:r>
              <a:rPr lang="en-US" sz="1200" b="1" kern="1200" dirty="0" smtClean="0">
                <a:solidFill>
                  <a:schemeClr val="tx1"/>
                </a:solidFill>
                <a:effectLst/>
                <a:latin typeface="+mn-lt"/>
                <a:ea typeface="+mn-ea"/>
                <a:cs typeface="+mn-cs"/>
              </a:rPr>
              <a:t>CHÚNG TÔI BIẾT MÌNH LÀ AI, XÁC ĐỊNH ĐƯỢC THẾ MẠNH CỦA</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MÌNH LÀ GÌ</a:t>
            </a:r>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CHÚNG TÔI TIÊN QUYẾT LÀM VIỆC THEO PHƯỚNG HƯỚNG:</a:t>
            </a:r>
            <a:endParaRPr lang="en-US" sz="1200" kern="1200" dirty="0" smtClean="0">
              <a:solidFill>
                <a:schemeClr val="tx1"/>
              </a:solidFill>
              <a:effectLst/>
              <a:latin typeface="+mn-lt"/>
              <a:ea typeface="+mn-ea"/>
              <a:cs typeface="+mn-cs"/>
            </a:endParaRPr>
          </a:p>
          <a:p>
            <a:pPr lvl="0"/>
            <a:r>
              <a:rPr lang="en-US" sz="1200" kern="1200" dirty="0" err="1" smtClean="0">
                <a:solidFill>
                  <a:schemeClr val="tx1"/>
                </a:solidFill>
                <a:effectLst/>
                <a:latin typeface="+mn-lt"/>
                <a:ea typeface="+mn-ea"/>
                <a:cs typeface="+mn-cs"/>
              </a:rPr>
              <a:t>Mỗi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thành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viên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tạo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sức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mạnh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Đã</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KH </a:t>
            </a:r>
            <a:r>
              <a:rPr lang="en-US" sz="1200" kern="1200" dirty="0" err="1" smtClean="0">
                <a:solidFill>
                  <a:schemeClr val="tx1"/>
                </a:solidFill>
                <a:effectLst/>
                <a:latin typeface="+mn-lt"/>
                <a:ea typeface="+mn-ea"/>
                <a:cs typeface="+mn-cs"/>
              </a:rPr>
              <a:t>nói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tôi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rằng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chúng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tôi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thấy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cũng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Giám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đốc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Giám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đốc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cũng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nhân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viên</a:t>
            </a:r>
            <a:r>
              <a:rPr lang="en-US" sz="1200" kern="1200" dirty="0" smtClean="0">
                <a:solidFill>
                  <a:schemeClr val="tx1"/>
                </a:solidFill>
                <a:effectLst/>
                <a:latin typeface="+mn-lt"/>
                <a:ea typeface="+mn-ea"/>
                <a:cs typeface="+mn-cs"/>
              </a:rPr>
              <a:t>.</a:t>
            </a:r>
          </a:p>
          <a:p>
            <a:pPr lvl="0"/>
            <a:r>
              <a:rPr lang="en-US" sz="1200" kern="1200" dirty="0" err="1" smtClean="0">
                <a:solidFill>
                  <a:schemeClr val="tx1"/>
                </a:solidFill>
                <a:effectLst/>
                <a:latin typeface="+mn-lt"/>
                <a:ea typeface="+mn-ea"/>
                <a:cs typeface="+mn-cs"/>
              </a:rPr>
              <a:t>Phương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châm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hoạt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Lợi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nhuận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lâu</a:t>
            </a:r>
            <a:r>
              <a:rPr lang="en-US" sz="1200" kern="1200" dirty="0" smtClean="0">
                <a:solidFill>
                  <a:schemeClr val="tx1"/>
                </a:solidFill>
                <a:effectLst/>
                <a:latin typeface="+mn-lt"/>
                <a:ea typeface="+mn-ea"/>
                <a:cs typeface="+mn-cs"/>
              </a:rPr>
              <a:t>”.  </a:t>
            </a:r>
          </a:p>
          <a:p>
            <a:r>
              <a:rPr lang="vi-VN" sz="1200" kern="1200" dirty="0" smtClean="0">
                <a:solidFill>
                  <a:schemeClr val="tx1"/>
                </a:solidFill>
                <a:effectLst/>
                <a:latin typeface="+mn-lt"/>
                <a:ea typeface="+mn-ea"/>
                <a:cs typeface="+mn-cs"/>
              </a:rPr>
              <a:t>Tư vấn Luật” có thể không mang lại lợi nhuận trước mắt, ngay lập tức và nhìn thấy được giống như những ngành kinh doanh khác khi bạn bỏ ra một khoản vốn để sử dụng dịch vụ nhưng “Tư vấn Luật” lại mang lại lợi nhuận về lâu dài, đảm bảo cho Bạn. Đó là lợi nhuận có được, duy trì, hơn thế nữa và không bị mất. Khi bạn kinh doanh bạn biết kinh doanh là phải có lời tức là kiếm ra được lợi nhuận. Bạn biết nó khó như thế nào, Bạn cũng hiểu được rằng việc duy trì được lợi nhuận đó, món lời đó cũng khó không kém. Khi Bạn biết bạn đã có bao nhiêu, sẽ có bao nhiêu và không bị mất nếu xảy ra rủi ro hoặc bạn biết rằng mình có thể chủ động biết rằng mình mất bao nhiêu lợi nhuận, và quạn trọng mình phải làm gì?</a:t>
            </a:r>
            <a:endParaRPr lang="en-US" sz="1200" kern="1200" dirty="0" smtClean="0">
              <a:solidFill>
                <a:schemeClr val="tx1"/>
              </a:solidFill>
              <a:effectLst/>
              <a:latin typeface="+mn-lt"/>
              <a:ea typeface="+mn-ea"/>
              <a:cs typeface="+mn-cs"/>
            </a:endParaRPr>
          </a:p>
          <a:p>
            <a:pPr lvl="0"/>
            <a:r>
              <a:rPr lang="vi-VN" sz="1200" b="1" kern="1200" dirty="0" smtClean="0">
                <a:solidFill>
                  <a:schemeClr val="tx1"/>
                </a:solidFill>
                <a:effectLst/>
                <a:latin typeface="+mn-lt"/>
                <a:ea typeface="+mn-ea"/>
                <a:cs typeface="+mn-cs"/>
              </a:rPr>
              <a:t>CHÚNG TÔI CÓ SỰ KHÁC BIỆT:</a:t>
            </a:r>
            <a:endParaRPr lang="en-US" sz="1200" kern="1200" dirty="0" smtClean="0">
              <a:solidFill>
                <a:schemeClr val="tx1"/>
              </a:solidFill>
              <a:effectLst/>
              <a:latin typeface="+mn-lt"/>
              <a:ea typeface="+mn-ea"/>
              <a:cs typeface="+mn-cs"/>
            </a:endParaRPr>
          </a:p>
          <a:p>
            <a:pPr lvl="0"/>
            <a:r>
              <a:rPr lang="vi-VN" sz="1200" kern="1200" dirty="0" smtClean="0">
                <a:solidFill>
                  <a:schemeClr val="tx1"/>
                </a:solidFill>
                <a:effectLst/>
                <a:latin typeface="+mn-lt"/>
                <a:ea typeface="+mn-ea"/>
                <a:cs typeface="+mn-cs"/>
              </a:rPr>
              <a:t>Có mối quan hệ với cá nhân, tổ chức, cơ quan Nhà nước.</a:t>
            </a:r>
            <a:endParaRPr lang="en-US" sz="1200" kern="1200" dirty="0" smtClean="0">
              <a:solidFill>
                <a:schemeClr val="tx1"/>
              </a:solidFill>
              <a:effectLst/>
              <a:latin typeface="+mn-lt"/>
              <a:ea typeface="+mn-ea"/>
              <a:cs typeface="+mn-cs"/>
            </a:endParaRPr>
          </a:p>
          <a:p>
            <a:pPr lvl="0"/>
            <a:r>
              <a:rPr lang="vi-VN" sz="1200" kern="1200" dirty="0" smtClean="0">
                <a:solidFill>
                  <a:schemeClr val="tx1"/>
                </a:solidFill>
                <a:effectLst/>
                <a:latin typeface="+mn-lt"/>
                <a:ea typeface="+mn-ea"/>
                <a:cs typeface="+mn-cs"/>
              </a:rPr>
              <a:t>Chi phí ko thấp nhất nhưng là tốt nhất theo mục đích yêu cầu và điều kiện của KH.</a:t>
            </a:r>
            <a:endParaRPr lang="en-US" sz="1200" kern="1200" dirty="0" smtClean="0">
              <a:solidFill>
                <a:schemeClr val="tx1"/>
              </a:solidFill>
              <a:effectLst/>
              <a:latin typeface="+mn-lt"/>
              <a:ea typeface="+mn-ea"/>
              <a:cs typeface="+mn-cs"/>
            </a:endParaRPr>
          </a:p>
          <a:p>
            <a:pPr lvl="0"/>
            <a:r>
              <a:rPr lang="vi-VN" sz="1200" b="1" u="sng" kern="1200" dirty="0" smtClean="0">
                <a:solidFill>
                  <a:schemeClr val="tx1"/>
                </a:solidFill>
                <a:effectLst/>
                <a:latin typeface="+mn-lt"/>
                <a:ea typeface="+mn-ea"/>
                <a:cs typeface="+mn-cs"/>
              </a:rPr>
              <a:t>Được trực tiếp Người quản lý - luật sư theo dõi, làm việc và đồng hành cùng KH từ A-Z.</a:t>
            </a:r>
            <a:endParaRPr lang="en-US" sz="1200" b="1" u="sng" kern="1200" dirty="0" smtClean="0">
              <a:solidFill>
                <a:schemeClr val="tx1"/>
              </a:solidFill>
              <a:effectLst/>
              <a:latin typeface="+mn-lt"/>
              <a:ea typeface="+mn-ea"/>
              <a:cs typeface="+mn-cs"/>
            </a:endParaRPr>
          </a:p>
          <a:p>
            <a:pPr lvl="0"/>
            <a:r>
              <a:rPr lang="vi-VN" sz="1200" kern="1200" dirty="0" smtClean="0">
                <a:solidFill>
                  <a:schemeClr val="tx1"/>
                </a:solidFill>
                <a:effectLst/>
                <a:latin typeface="+mn-lt"/>
                <a:ea typeface="+mn-ea"/>
                <a:cs typeface="+mn-cs"/>
              </a:rPr>
              <a:t>Đáp ứng được tất cả nhu cầu của khách hàng: từ mục đích đến chi phí.</a:t>
            </a:r>
            <a:endParaRPr lang="en-US" sz="1200" kern="1200" dirty="0" smtClean="0">
              <a:solidFill>
                <a:schemeClr val="tx1"/>
              </a:solidFill>
              <a:effectLst/>
              <a:latin typeface="+mn-lt"/>
              <a:ea typeface="+mn-ea"/>
              <a:cs typeface="+mn-cs"/>
            </a:endParaRPr>
          </a:p>
          <a:p>
            <a:pPr lvl="0"/>
            <a:r>
              <a:rPr lang="en-US" sz="1200" kern="1200" dirty="0" err="1" smtClean="0">
                <a:solidFill>
                  <a:schemeClr val="tx1"/>
                </a:solidFill>
                <a:effectLst/>
                <a:latin typeface="+mn-lt"/>
                <a:ea typeface="+mn-ea"/>
                <a:cs typeface="+mn-cs"/>
              </a:rPr>
              <a:t>Chúng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tôi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sự</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đam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mê</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nhiệt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tình</a:t>
            </a:r>
            <a:r>
              <a:rPr lang="en-US" sz="1200" kern="1200" dirty="0" smtClean="0">
                <a:solidFill>
                  <a:schemeClr val="tx1"/>
                </a:solidFill>
                <a:effectLst/>
                <a:latin typeface="+mn-lt"/>
                <a:ea typeface="+mn-ea"/>
                <a:cs typeface="+mn-cs"/>
              </a:rPr>
              <a:t> – </a:t>
            </a:r>
            <a:r>
              <a:rPr lang="en-US" sz="1200" kern="1200" dirty="0" err="1" smtClean="0">
                <a:solidFill>
                  <a:schemeClr val="tx1"/>
                </a:solidFill>
                <a:effectLst/>
                <a:latin typeface="+mn-lt"/>
                <a:ea typeface="+mn-ea"/>
                <a:cs typeface="+mn-cs"/>
              </a:rPr>
              <a:t>theo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đuổi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nghề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luật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trách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nhiệm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lời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mình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nói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việc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mình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nhận</a:t>
            </a:r>
            <a:r>
              <a:rPr lang="en-US" sz="1200" kern="1200" dirty="0" smtClean="0">
                <a:solidFill>
                  <a:schemeClr val="tx1"/>
                </a:solidFill>
                <a:effectLst/>
                <a:latin typeface="+mn-lt"/>
                <a:ea typeface="+mn-ea"/>
                <a:cs typeface="+mn-cs"/>
              </a:rPr>
              <a:t>.</a:t>
            </a:r>
          </a:p>
          <a:p>
            <a:pPr lvl="0"/>
            <a:r>
              <a:rPr lang="en-US" sz="1200" b="1" u="sng" kern="1200" dirty="0" err="1" smtClean="0">
                <a:solidFill>
                  <a:schemeClr val="tx1"/>
                </a:solidFill>
                <a:effectLst/>
                <a:latin typeface="+mn-lt"/>
                <a:ea typeface="+mn-ea"/>
                <a:cs typeface="+mn-cs"/>
              </a:rPr>
              <a:t>Chúng</a:t>
            </a:r>
            <a:r>
              <a:rPr lang="en-US" sz="1200" b="1" u="sng" kern="1200" dirty="0" smtClean="0">
                <a:solidFill>
                  <a:schemeClr val="tx1"/>
                </a:solidFill>
                <a:effectLst/>
                <a:latin typeface="+mn-lt"/>
                <a:ea typeface="+mn-ea"/>
                <a:cs typeface="+mn-cs"/>
              </a:rPr>
              <a:t> </a:t>
            </a:r>
            <a:r>
              <a:rPr lang="en-US" sz="1200" b="1" u="sng" kern="1200" dirty="0" err="1" smtClean="0">
                <a:solidFill>
                  <a:schemeClr val="tx1"/>
                </a:solidFill>
                <a:effectLst/>
                <a:latin typeface="+mn-lt"/>
                <a:ea typeface="+mn-ea"/>
                <a:cs typeface="+mn-cs"/>
              </a:rPr>
              <a:t>tôi</a:t>
            </a:r>
            <a:r>
              <a:rPr lang="en-US" sz="1200" b="1" u="sng" kern="1200" dirty="0" smtClean="0">
                <a:solidFill>
                  <a:schemeClr val="tx1"/>
                </a:solidFill>
                <a:effectLst/>
                <a:latin typeface="+mn-lt"/>
                <a:ea typeface="+mn-ea"/>
                <a:cs typeface="+mn-cs"/>
              </a:rPr>
              <a:t> </a:t>
            </a:r>
            <a:r>
              <a:rPr lang="en-US" sz="1200" b="1" u="sng" kern="1200" dirty="0" err="1" smtClean="0">
                <a:solidFill>
                  <a:schemeClr val="tx1"/>
                </a:solidFill>
                <a:effectLst/>
                <a:latin typeface="+mn-lt"/>
                <a:ea typeface="+mn-ea"/>
                <a:cs typeface="+mn-cs"/>
              </a:rPr>
              <a:t>không</a:t>
            </a:r>
            <a:r>
              <a:rPr lang="en-US" sz="1200" b="1" u="sng" kern="1200" dirty="0" smtClean="0">
                <a:solidFill>
                  <a:schemeClr val="tx1"/>
                </a:solidFill>
                <a:effectLst/>
                <a:latin typeface="+mn-lt"/>
                <a:ea typeface="+mn-ea"/>
                <a:cs typeface="+mn-cs"/>
              </a:rPr>
              <a:t> </a:t>
            </a:r>
            <a:r>
              <a:rPr lang="en-US" sz="1200" b="1" u="sng" kern="1200" dirty="0" err="1" smtClean="0">
                <a:solidFill>
                  <a:schemeClr val="tx1"/>
                </a:solidFill>
                <a:effectLst/>
                <a:latin typeface="+mn-lt"/>
                <a:ea typeface="+mn-ea"/>
                <a:cs typeface="+mn-cs"/>
              </a:rPr>
              <a:t>chỉ</a:t>
            </a:r>
            <a:r>
              <a:rPr lang="en-US" sz="1200" b="1" u="sng" kern="1200" dirty="0" smtClean="0">
                <a:solidFill>
                  <a:schemeClr val="tx1"/>
                </a:solidFill>
                <a:effectLst/>
                <a:latin typeface="+mn-lt"/>
                <a:ea typeface="+mn-ea"/>
                <a:cs typeface="+mn-cs"/>
              </a:rPr>
              <a:t> </a:t>
            </a:r>
            <a:r>
              <a:rPr lang="en-US" sz="1200" b="1" u="sng" kern="1200" dirty="0" err="1" smtClean="0">
                <a:solidFill>
                  <a:schemeClr val="tx1"/>
                </a:solidFill>
                <a:effectLst/>
                <a:latin typeface="+mn-lt"/>
                <a:ea typeface="+mn-ea"/>
                <a:cs typeface="+mn-cs"/>
              </a:rPr>
              <a:t>Tư</a:t>
            </a:r>
            <a:r>
              <a:rPr lang="en-US" sz="1200" b="1" u="sng" kern="1200" dirty="0" smtClean="0">
                <a:solidFill>
                  <a:schemeClr val="tx1"/>
                </a:solidFill>
                <a:effectLst/>
                <a:latin typeface="+mn-lt"/>
                <a:ea typeface="+mn-ea"/>
                <a:cs typeface="+mn-cs"/>
              </a:rPr>
              <a:t> </a:t>
            </a:r>
            <a:r>
              <a:rPr lang="en-US" sz="1200" b="1" u="sng" kern="1200" dirty="0" err="1" smtClean="0">
                <a:solidFill>
                  <a:schemeClr val="tx1"/>
                </a:solidFill>
                <a:effectLst/>
                <a:latin typeface="+mn-lt"/>
                <a:ea typeface="+mn-ea"/>
                <a:cs typeface="+mn-cs"/>
              </a:rPr>
              <a:t>vấn</a:t>
            </a:r>
            <a:r>
              <a:rPr lang="en-US" sz="1200" b="1" u="sng" kern="1200" dirty="0" smtClean="0">
                <a:solidFill>
                  <a:schemeClr val="tx1"/>
                </a:solidFill>
                <a:effectLst/>
                <a:latin typeface="+mn-lt"/>
                <a:ea typeface="+mn-ea"/>
                <a:cs typeface="+mn-cs"/>
              </a:rPr>
              <a:t> </a:t>
            </a:r>
            <a:r>
              <a:rPr lang="en-US" sz="1200" b="1" u="sng" kern="1200" dirty="0" err="1" smtClean="0">
                <a:solidFill>
                  <a:schemeClr val="tx1"/>
                </a:solidFill>
                <a:effectLst/>
                <a:latin typeface="+mn-lt"/>
                <a:ea typeface="+mn-ea"/>
                <a:cs typeface="+mn-cs"/>
              </a:rPr>
              <a:t>Quy</a:t>
            </a:r>
            <a:r>
              <a:rPr lang="en-US" sz="1200" b="1" u="sng" kern="1200" dirty="0" smtClean="0">
                <a:solidFill>
                  <a:schemeClr val="tx1"/>
                </a:solidFill>
                <a:effectLst/>
                <a:latin typeface="+mn-lt"/>
                <a:ea typeface="+mn-ea"/>
                <a:cs typeface="+mn-cs"/>
              </a:rPr>
              <a:t> </a:t>
            </a:r>
            <a:r>
              <a:rPr lang="en-US" sz="1200" b="1" u="sng" kern="1200" dirty="0" err="1" smtClean="0">
                <a:solidFill>
                  <a:schemeClr val="tx1"/>
                </a:solidFill>
                <a:effectLst/>
                <a:latin typeface="+mn-lt"/>
                <a:ea typeface="+mn-ea"/>
                <a:cs typeface="+mn-cs"/>
              </a:rPr>
              <a:t>định</a:t>
            </a:r>
            <a:r>
              <a:rPr lang="en-US" sz="1200" b="1" u="sng" kern="1200" dirty="0" smtClean="0">
                <a:solidFill>
                  <a:schemeClr val="tx1"/>
                </a:solidFill>
                <a:effectLst/>
                <a:latin typeface="+mn-lt"/>
                <a:ea typeface="+mn-ea"/>
                <a:cs typeface="+mn-cs"/>
              </a:rPr>
              <a:t> </a:t>
            </a:r>
            <a:r>
              <a:rPr lang="en-US" sz="1200" b="1" u="sng" kern="1200" dirty="0" err="1" smtClean="0">
                <a:solidFill>
                  <a:schemeClr val="tx1"/>
                </a:solidFill>
                <a:effectLst/>
                <a:latin typeface="+mn-lt"/>
                <a:ea typeface="+mn-ea"/>
                <a:cs typeface="+mn-cs"/>
              </a:rPr>
              <a:t>luật</a:t>
            </a:r>
            <a:r>
              <a:rPr lang="en-US" sz="1200" b="1" u="sng" kern="1200" dirty="0" smtClean="0">
                <a:solidFill>
                  <a:schemeClr val="tx1"/>
                </a:solidFill>
                <a:effectLst/>
                <a:latin typeface="+mn-lt"/>
                <a:ea typeface="+mn-ea"/>
                <a:cs typeface="+mn-cs"/>
              </a:rPr>
              <a:t> – </a:t>
            </a:r>
            <a:r>
              <a:rPr lang="en-US" sz="1200" b="1" u="sng" kern="1200" dirty="0" err="1" smtClean="0">
                <a:solidFill>
                  <a:schemeClr val="tx1"/>
                </a:solidFill>
                <a:effectLst/>
                <a:latin typeface="+mn-lt"/>
                <a:ea typeface="+mn-ea"/>
                <a:cs typeface="+mn-cs"/>
              </a:rPr>
              <a:t>mà</a:t>
            </a:r>
            <a:r>
              <a:rPr lang="en-US" sz="1200" b="1" u="sng" kern="1200" dirty="0" smtClean="0">
                <a:solidFill>
                  <a:schemeClr val="tx1"/>
                </a:solidFill>
                <a:effectLst/>
                <a:latin typeface="+mn-lt"/>
                <a:ea typeface="+mn-ea"/>
                <a:cs typeface="+mn-cs"/>
              </a:rPr>
              <a:t> </a:t>
            </a:r>
            <a:r>
              <a:rPr lang="en-US" sz="1200" b="1" u="sng" kern="1200" dirty="0" err="1" smtClean="0">
                <a:solidFill>
                  <a:schemeClr val="tx1"/>
                </a:solidFill>
                <a:effectLst/>
                <a:latin typeface="+mn-lt"/>
                <a:ea typeface="+mn-ea"/>
                <a:cs typeface="+mn-cs"/>
              </a:rPr>
              <a:t>còn</a:t>
            </a:r>
            <a:r>
              <a:rPr lang="en-US" sz="1200" b="1" u="sng" kern="1200" dirty="0" smtClean="0">
                <a:solidFill>
                  <a:schemeClr val="tx1"/>
                </a:solidFill>
                <a:effectLst/>
                <a:latin typeface="+mn-lt"/>
                <a:ea typeface="+mn-ea"/>
                <a:cs typeface="+mn-cs"/>
              </a:rPr>
              <a:t> </a:t>
            </a:r>
            <a:r>
              <a:rPr lang="en-US" sz="1200" b="1" u="sng" kern="1200" dirty="0" err="1" smtClean="0">
                <a:solidFill>
                  <a:schemeClr val="tx1"/>
                </a:solidFill>
                <a:effectLst/>
                <a:latin typeface="+mn-lt"/>
                <a:ea typeface="+mn-ea"/>
                <a:cs typeface="+mn-cs"/>
              </a:rPr>
              <a:t>Tư</a:t>
            </a:r>
            <a:r>
              <a:rPr lang="en-US" sz="1200" b="1" u="sng" kern="1200" dirty="0" smtClean="0">
                <a:solidFill>
                  <a:schemeClr val="tx1"/>
                </a:solidFill>
                <a:effectLst/>
                <a:latin typeface="+mn-lt"/>
                <a:ea typeface="+mn-ea"/>
                <a:cs typeface="+mn-cs"/>
              </a:rPr>
              <a:t> </a:t>
            </a:r>
            <a:r>
              <a:rPr lang="en-US" sz="1200" b="1" u="sng" kern="1200" dirty="0" err="1" smtClean="0">
                <a:solidFill>
                  <a:schemeClr val="tx1"/>
                </a:solidFill>
                <a:effectLst/>
                <a:latin typeface="+mn-lt"/>
                <a:ea typeface="+mn-ea"/>
                <a:cs typeface="+mn-cs"/>
              </a:rPr>
              <a:t>vấn</a:t>
            </a:r>
            <a:r>
              <a:rPr lang="en-US" sz="1200" b="1" u="sng" kern="1200" dirty="0" smtClean="0">
                <a:solidFill>
                  <a:schemeClr val="tx1"/>
                </a:solidFill>
                <a:effectLst/>
                <a:latin typeface="+mn-lt"/>
                <a:ea typeface="+mn-ea"/>
                <a:cs typeface="+mn-cs"/>
              </a:rPr>
              <a:t> </a:t>
            </a:r>
            <a:r>
              <a:rPr lang="en-US" sz="1200" b="1" u="sng" kern="1200" dirty="0" err="1" smtClean="0">
                <a:solidFill>
                  <a:schemeClr val="tx1"/>
                </a:solidFill>
                <a:effectLst/>
                <a:latin typeface="+mn-lt"/>
                <a:ea typeface="+mn-ea"/>
                <a:cs typeface="+mn-cs"/>
              </a:rPr>
              <a:t>những</a:t>
            </a:r>
            <a:r>
              <a:rPr lang="en-US" sz="1200" b="1" u="sng" kern="1200" dirty="0" smtClean="0">
                <a:solidFill>
                  <a:schemeClr val="tx1"/>
                </a:solidFill>
                <a:effectLst/>
                <a:latin typeface="+mn-lt"/>
                <a:ea typeface="+mn-ea"/>
                <a:cs typeface="+mn-cs"/>
              </a:rPr>
              <a:t> </a:t>
            </a:r>
            <a:r>
              <a:rPr lang="en-US" sz="1200" b="1" u="sng" kern="1200" dirty="0" err="1" smtClean="0">
                <a:solidFill>
                  <a:schemeClr val="tx1"/>
                </a:solidFill>
                <a:effectLst/>
                <a:latin typeface="+mn-lt"/>
                <a:ea typeface="+mn-ea"/>
                <a:cs typeface="+mn-cs"/>
              </a:rPr>
              <a:t>gì</a:t>
            </a:r>
            <a:r>
              <a:rPr lang="en-US" sz="1200" b="1" u="sng" kern="1200" dirty="0" smtClean="0">
                <a:solidFill>
                  <a:schemeClr val="tx1"/>
                </a:solidFill>
                <a:effectLst/>
                <a:latin typeface="+mn-lt"/>
                <a:ea typeface="+mn-ea"/>
                <a:cs typeface="+mn-cs"/>
              </a:rPr>
              <a:t> </a:t>
            </a:r>
            <a:r>
              <a:rPr lang="en-US" sz="1200" b="1" u="sng" kern="1200" dirty="0" err="1" smtClean="0">
                <a:solidFill>
                  <a:schemeClr val="tx1"/>
                </a:solidFill>
                <a:effectLst/>
                <a:latin typeface="+mn-lt"/>
                <a:ea typeface="+mn-ea"/>
                <a:cs typeface="+mn-cs"/>
              </a:rPr>
              <a:t>là</a:t>
            </a:r>
            <a:r>
              <a:rPr lang="en-US" sz="1200" b="1" u="sng" kern="1200" dirty="0" smtClean="0">
                <a:solidFill>
                  <a:schemeClr val="tx1"/>
                </a:solidFill>
                <a:effectLst/>
                <a:latin typeface="+mn-lt"/>
                <a:ea typeface="+mn-ea"/>
                <a:cs typeface="+mn-cs"/>
              </a:rPr>
              <a:t> </a:t>
            </a:r>
            <a:r>
              <a:rPr lang="en-US" sz="1200" b="1" u="sng" kern="1200" dirty="0" err="1" smtClean="0">
                <a:solidFill>
                  <a:schemeClr val="tx1"/>
                </a:solidFill>
                <a:effectLst/>
                <a:latin typeface="+mn-lt"/>
                <a:ea typeface="+mn-ea"/>
                <a:cs typeface="+mn-cs"/>
              </a:rPr>
              <a:t>Thực</a:t>
            </a:r>
            <a:r>
              <a:rPr lang="en-US" sz="1200" b="1" u="sng" kern="1200" dirty="0" smtClean="0">
                <a:solidFill>
                  <a:schemeClr val="tx1"/>
                </a:solidFill>
                <a:effectLst/>
                <a:latin typeface="+mn-lt"/>
                <a:ea typeface="+mn-ea"/>
                <a:cs typeface="+mn-cs"/>
              </a:rPr>
              <a:t> </a:t>
            </a:r>
            <a:r>
              <a:rPr lang="en-US" sz="1200" b="1" u="sng" kern="1200" dirty="0" err="1" smtClean="0">
                <a:solidFill>
                  <a:schemeClr val="tx1"/>
                </a:solidFill>
                <a:effectLst/>
                <a:latin typeface="+mn-lt"/>
                <a:ea typeface="+mn-ea"/>
                <a:cs typeface="+mn-cs"/>
              </a:rPr>
              <a:t>tế</a:t>
            </a:r>
            <a:r>
              <a:rPr lang="en-US" sz="1200" b="1" u="sng" kern="1200" dirty="0" smtClean="0">
                <a:solidFill>
                  <a:schemeClr val="tx1"/>
                </a:solidFill>
                <a:effectLst/>
                <a:latin typeface="+mn-lt"/>
                <a:ea typeface="+mn-ea"/>
                <a:cs typeface="+mn-cs"/>
              </a:rPr>
              <a:t>.</a:t>
            </a:r>
          </a:p>
          <a:p>
            <a:pPr lvl="0"/>
            <a:r>
              <a:rPr lang="en-US" sz="1200" b="1" u="sng" kern="1200" dirty="0" err="1" smtClean="0">
                <a:solidFill>
                  <a:schemeClr val="tx1"/>
                </a:solidFill>
                <a:effectLst/>
                <a:latin typeface="+mn-lt"/>
                <a:ea typeface="+mn-ea"/>
                <a:cs typeface="+mn-cs"/>
              </a:rPr>
              <a:t>Chúng</a:t>
            </a:r>
            <a:r>
              <a:rPr lang="en-US" sz="1200" b="1" u="sng" kern="1200" dirty="0" smtClean="0">
                <a:solidFill>
                  <a:schemeClr val="tx1"/>
                </a:solidFill>
                <a:effectLst/>
                <a:latin typeface="+mn-lt"/>
                <a:ea typeface="+mn-ea"/>
                <a:cs typeface="+mn-cs"/>
              </a:rPr>
              <a:t> </a:t>
            </a:r>
            <a:r>
              <a:rPr lang="en-US" sz="1200" b="1" u="sng" kern="1200" dirty="0" err="1" smtClean="0">
                <a:solidFill>
                  <a:schemeClr val="tx1"/>
                </a:solidFill>
                <a:effectLst/>
                <a:latin typeface="+mn-lt"/>
                <a:ea typeface="+mn-ea"/>
                <a:cs typeface="+mn-cs"/>
              </a:rPr>
              <a:t>tôi</a:t>
            </a:r>
            <a:r>
              <a:rPr lang="en-US" sz="1200" b="1" u="sng" kern="1200" dirty="0" smtClean="0">
                <a:solidFill>
                  <a:schemeClr val="tx1"/>
                </a:solidFill>
                <a:effectLst/>
                <a:latin typeface="+mn-lt"/>
                <a:ea typeface="+mn-ea"/>
                <a:cs typeface="+mn-cs"/>
              </a:rPr>
              <a:t> </a:t>
            </a:r>
            <a:r>
              <a:rPr lang="en-US" sz="1200" b="1" u="sng" kern="1200" dirty="0" err="1" smtClean="0">
                <a:solidFill>
                  <a:schemeClr val="tx1"/>
                </a:solidFill>
                <a:effectLst/>
                <a:latin typeface="+mn-lt"/>
                <a:ea typeface="+mn-ea"/>
                <a:cs typeface="+mn-cs"/>
              </a:rPr>
              <a:t>có</a:t>
            </a:r>
            <a:r>
              <a:rPr lang="en-US" sz="1200" b="1" u="sng" kern="1200" dirty="0" smtClean="0">
                <a:solidFill>
                  <a:schemeClr val="tx1"/>
                </a:solidFill>
                <a:effectLst/>
                <a:latin typeface="+mn-lt"/>
                <a:ea typeface="+mn-ea"/>
                <a:cs typeface="+mn-cs"/>
              </a:rPr>
              <a:t> </a:t>
            </a:r>
            <a:r>
              <a:rPr lang="en-US" sz="1200" b="1" u="sng" kern="1200" dirty="0" err="1" smtClean="0">
                <a:solidFill>
                  <a:schemeClr val="tx1"/>
                </a:solidFill>
                <a:effectLst/>
                <a:latin typeface="+mn-lt"/>
                <a:ea typeface="+mn-ea"/>
                <a:cs typeface="+mn-cs"/>
              </a:rPr>
              <a:t>những</a:t>
            </a:r>
            <a:r>
              <a:rPr lang="en-US" sz="1200" b="1" u="sng" kern="1200" dirty="0" smtClean="0">
                <a:solidFill>
                  <a:schemeClr val="tx1"/>
                </a:solidFill>
                <a:effectLst/>
                <a:latin typeface="+mn-lt"/>
                <a:ea typeface="+mn-ea"/>
                <a:cs typeface="+mn-cs"/>
              </a:rPr>
              <a:t> </a:t>
            </a:r>
            <a:r>
              <a:rPr lang="en-US" sz="1200" b="1" u="sng" kern="1200" dirty="0" err="1" smtClean="0">
                <a:solidFill>
                  <a:schemeClr val="tx1"/>
                </a:solidFill>
                <a:effectLst/>
                <a:latin typeface="+mn-lt"/>
                <a:ea typeface="+mn-ea"/>
                <a:cs typeface="+mn-cs"/>
              </a:rPr>
              <a:t>khách</a:t>
            </a:r>
            <a:r>
              <a:rPr lang="en-US" sz="1200" b="1" u="sng" kern="1200" dirty="0" smtClean="0">
                <a:solidFill>
                  <a:schemeClr val="tx1"/>
                </a:solidFill>
                <a:effectLst/>
                <a:latin typeface="+mn-lt"/>
                <a:ea typeface="+mn-ea"/>
                <a:cs typeface="+mn-cs"/>
              </a:rPr>
              <a:t> </a:t>
            </a:r>
            <a:r>
              <a:rPr lang="en-US" sz="1200" b="1" u="sng" kern="1200" dirty="0" err="1" smtClean="0">
                <a:solidFill>
                  <a:schemeClr val="tx1"/>
                </a:solidFill>
                <a:effectLst/>
                <a:latin typeface="+mn-lt"/>
                <a:ea typeface="+mn-ea"/>
                <a:cs typeface="+mn-cs"/>
              </a:rPr>
              <a:t>hàng</a:t>
            </a:r>
            <a:r>
              <a:rPr lang="en-US" sz="1200" b="1" u="sng" kern="1200" dirty="0" smtClean="0">
                <a:solidFill>
                  <a:schemeClr val="tx1"/>
                </a:solidFill>
                <a:effectLst/>
                <a:latin typeface="+mn-lt"/>
                <a:ea typeface="+mn-ea"/>
                <a:cs typeface="+mn-cs"/>
              </a:rPr>
              <a:t> </a:t>
            </a:r>
            <a:r>
              <a:rPr lang="en-US" sz="1200" b="1" u="sng" kern="1200" dirty="0" err="1" smtClean="0">
                <a:solidFill>
                  <a:schemeClr val="tx1"/>
                </a:solidFill>
                <a:effectLst/>
                <a:latin typeface="+mn-lt"/>
                <a:ea typeface="+mn-ea"/>
                <a:cs typeface="+mn-cs"/>
              </a:rPr>
              <a:t>thân</a:t>
            </a:r>
            <a:r>
              <a:rPr lang="en-US" sz="1200" b="1" u="sng" kern="1200" dirty="0" smtClean="0">
                <a:solidFill>
                  <a:schemeClr val="tx1"/>
                </a:solidFill>
                <a:effectLst/>
                <a:latin typeface="+mn-lt"/>
                <a:ea typeface="+mn-ea"/>
                <a:cs typeface="+mn-cs"/>
              </a:rPr>
              <a:t> </a:t>
            </a:r>
            <a:r>
              <a:rPr lang="en-US" sz="1200" b="1" u="sng" kern="1200" dirty="0" err="1" smtClean="0">
                <a:solidFill>
                  <a:schemeClr val="tx1"/>
                </a:solidFill>
                <a:effectLst/>
                <a:latin typeface="+mn-lt"/>
                <a:ea typeface="+mn-ea"/>
                <a:cs typeface="+mn-cs"/>
              </a:rPr>
              <a:t>thiết</a:t>
            </a:r>
            <a:r>
              <a:rPr lang="en-US" sz="1200" b="1" u="sng" kern="1200" dirty="0" smtClean="0">
                <a:solidFill>
                  <a:schemeClr val="tx1"/>
                </a:solidFill>
                <a:effectLst/>
                <a:latin typeface="+mn-lt"/>
                <a:ea typeface="+mn-ea"/>
                <a:cs typeface="+mn-cs"/>
              </a:rPr>
              <a:t> (</a:t>
            </a:r>
            <a:r>
              <a:rPr lang="en-US" sz="1200" b="1" u="sng" kern="1200" dirty="0" err="1" smtClean="0">
                <a:solidFill>
                  <a:schemeClr val="tx1"/>
                </a:solidFill>
                <a:effectLst/>
                <a:latin typeface="+mn-lt"/>
                <a:ea typeface="+mn-ea"/>
                <a:cs typeface="+mn-cs"/>
              </a:rPr>
              <a:t>tỷ</a:t>
            </a:r>
            <a:r>
              <a:rPr lang="en-US" sz="1200" b="1" u="sng" kern="1200" dirty="0" smtClean="0">
                <a:solidFill>
                  <a:schemeClr val="tx1"/>
                </a:solidFill>
                <a:effectLst/>
                <a:latin typeface="+mn-lt"/>
                <a:ea typeface="+mn-ea"/>
                <a:cs typeface="+mn-cs"/>
              </a:rPr>
              <a:t> </a:t>
            </a:r>
            <a:r>
              <a:rPr lang="en-US" sz="1200" b="1" u="sng" kern="1200" dirty="0" err="1" smtClean="0">
                <a:solidFill>
                  <a:schemeClr val="tx1"/>
                </a:solidFill>
                <a:effectLst/>
                <a:latin typeface="+mn-lt"/>
                <a:ea typeface="+mn-ea"/>
                <a:cs typeface="+mn-cs"/>
              </a:rPr>
              <a:t>lệ</a:t>
            </a:r>
            <a:r>
              <a:rPr lang="en-US" sz="1200" b="1" u="sng" kern="1200" dirty="0" smtClean="0">
                <a:solidFill>
                  <a:schemeClr val="tx1"/>
                </a:solidFill>
                <a:effectLst/>
                <a:latin typeface="+mn-lt"/>
                <a:ea typeface="+mn-ea"/>
                <a:cs typeface="+mn-cs"/>
              </a:rPr>
              <a:t> </a:t>
            </a:r>
            <a:r>
              <a:rPr lang="en-US" sz="1200" b="1" u="sng" kern="1200" dirty="0" err="1" smtClean="0">
                <a:solidFill>
                  <a:schemeClr val="tx1"/>
                </a:solidFill>
                <a:effectLst/>
                <a:latin typeface="+mn-lt"/>
                <a:ea typeface="+mn-ea"/>
                <a:cs typeface="+mn-cs"/>
              </a:rPr>
              <a:t>tái</a:t>
            </a:r>
            <a:r>
              <a:rPr lang="en-US" sz="1200" b="1" u="sng" kern="1200" dirty="0" smtClean="0">
                <a:solidFill>
                  <a:schemeClr val="tx1"/>
                </a:solidFill>
                <a:effectLst/>
                <a:latin typeface="+mn-lt"/>
                <a:ea typeface="+mn-ea"/>
                <a:cs typeface="+mn-cs"/>
              </a:rPr>
              <a:t> </a:t>
            </a:r>
            <a:r>
              <a:rPr lang="en-US" sz="1200" b="1" u="sng" kern="1200" dirty="0" err="1" smtClean="0">
                <a:solidFill>
                  <a:schemeClr val="tx1"/>
                </a:solidFill>
                <a:effectLst/>
                <a:latin typeface="+mn-lt"/>
                <a:ea typeface="+mn-ea"/>
                <a:cs typeface="+mn-cs"/>
              </a:rPr>
              <a:t>giao</a:t>
            </a:r>
            <a:r>
              <a:rPr lang="en-US" sz="1200" b="1" u="sng" kern="1200" dirty="0" smtClean="0">
                <a:solidFill>
                  <a:schemeClr val="tx1"/>
                </a:solidFill>
                <a:effectLst/>
                <a:latin typeface="+mn-lt"/>
                <a:ea typeface="+mn-ea"/>
                <a:cs typeface="+mn-cs"/>
              </a:rPr>
              <a:t> </a:t>
            </a:r>
            <a:r>
              <a:rPr lang="en-US" sz="1200" b="1" u="sng" kern="1200" dirty="0" err="1" smtClean="0">
                <a:solidFill>
                  <a:schemeClr val="tx1"/>
                </a:solidFill>
                <a:effectLst/>
                <a:latin typeface="+mn-lt"/>
                <a:ea typeface="+mn-ea"/>
                <a:cs typeface="+mn-cs"/>
              </a:rPr>
              <a:t>dịch</a:t>
            </a:r>
            <a:r>
              <a:rPr lang="en-US" sz="1200" b="1" u="sng" kern="1200" dirty="0" smtClean="0">
                <a:solidFill>
                  <a:schemeClr val="tx1"/>
                </a:solidFill>
                <a:effectLst/>
                <a:latin typeface="+mn-lt"/>
                <a:ea typeface="+mn-ea"/>
                <a:cs typeface="+mn-cs"/>
              </a:rPr>
              <a:t> </a:t>
            </a:r>
            <a:r>
              <a:rPr lang="en-US" sz="1200" b="1" u="sng" kern="1200" dirty="0" err="1" smtClean="0">
                <a:solidFill>
                  <a:schemeClr val="tx1"/>
                </a:solidFill>
                <a:effectLst/>
                <a:latin typeface="+mn-lt"/>
                <a:ea typeface="+mn-ea"/>
                <a:cs typeface="+mn-cs"/>
              </a:rPr>
              <a:t>là</a:t>
            </a:r>
            <a:r>
              <a:rPr lang="en-US" sz="1200" b="1" u="sng" kern="1200" dirty="0" smtClean="0">
                <a:solidFill>
                  <a:schemeClr val="tx1"/>
                </a:solidFill>
                <a:effectLst/>
                <a:latin typeface="+mn-lt"/>
                <a:ea typeface="+mn-ea"/>
                <a:cs typeface="+mn-cs"/>
              </a:rPr>
              <a:t> </a:t>
            </a:r>
            <a:r>
              <a:rPr lang="en-US" sz="1200" b="1" u="sng" kern="1200" dirty="0" err="1" smtClean="0">
                <a:solidFill>
                  <a:schemeClr val="tx1"/>
                </a:solidFill>
                <a:effectLst/>
                <a:latin typeface="+mn-lt"/>
                <a:ea typeface="+mn-ea"/>
                <a:cs typeface="+mn-cs"/>
              </a:rPr>
              <a:t>hơn</a:t>
            </a:r>
            <a:r>
              <a:rPr lang="en-US" sz="1200" b="1" u="sng" kern="1200" dirty="0" smtClean="0">
                <a:solidFill>
                  <a:schemeClr val="tx1"/>
                </a:solidFill>
                <a:effectLst/>
                <a:latin typeface="+mn-lt"/>
                <a:ea typeface="+mn-ea"/>
                <a:cs typeface="+mn-cs"/>
              </a:rPr>
              <a:t> 95%) – </a:t>
            </a:r>
            <a:r>
              <a:rPr lang="en-US" sz="1200" b="1" u="sng" kern="1200" dirty="0" err="1" smtClean="0">
                <a:solidFill>
                  <a:schemeClr val="tx1"/>
                </a:solidFill>
                <a:effectLst/>
                <a:latin typeface="+mn-lt"/>
                <a:ea typeface="+mn-ea"/>
                <a:cs typeface="+mn-cs"/>
              </a:rPr>
              <a:t>và</a:t>
            </a:r>
            <a:r>
              <a:rPr lang="en-US" sz="1200" b="1" u="sng" kern="1200" dirty="0" smtClean="0">
                <a:solidFill>
                  <a:schemeClr val="tx1"/>
                </a:solidFill>
                <a:effectLst/>
                <a:latin typeface="+mn-lt"/>
                <a:ea typeface="+mn-ea"/>
                <a:cs typeface="+mn-cs"/>
              </a:rPr>
              <a:t> </a:t>
            </a:r>
            <a:r>
              <a:rPr lang="en-US" sz="1200" b="1" u="sng" kern="1200" dirty="0" err="1" smtClean="0">
                <a:solidFill>
                  <a:schemeClr val="tx1"/>
                </a:solidFill>
                <a:effectLst/>
                <a:latin typeface="+mn-lt"/>
                <a:ea typeface="+mn-ea"/>
                <a:cs typeface="+mn-cs"/>
              </a:rPr>
              <a:t>đó</a:t>
            </a:r>
            <a:r>
              <a:rPr lang="en-US" sz="1200" b="1" u="sng" kern="1200" dirty="0" smtClean="0">
                <a:solidFill>
                  <a:schemeClr val="tx1"/>
                </a:solidFill>
                <a:effectLst/>
                <a:latin typeface="+mn-lt"/>
                <a:ea typeface="+mn-ea"/>
                <a:cs typeface="+mn-cs"/>
              </a:rPr>
              <a:t> </a:t>
            </a:r>
            <a:r>
              <a:rPr lang="en-US" sz="1200" b="1" u="sng" kern="1200" dirty="0" err="1" smtClean="0">
                <a:solidFill>
                  <a:schemeClr val="tx1"/>
                </a:solidFill>
                <a:effectLst/>
                <a:latin typeface="+mn-lt"/>
                <a:ea typeface="+mn-ea"/>
                <a:cs typeface="+mn-cs"/>
              </a:rPr>
              <a:t>cũng</a:t>
            </a:r>
            <a:r>
              <a:rPr lang="en-US" sz="1200" b="1" u="sng" kern="1200" dirty="0" smtClean="0">
                <a:solidFill>
                  <a:schemeClr val="tx1"/>
                </a:solidFill>
                <a:effectLst/>
                <a:latin typeface="+mn-lt"/>
                <a:ea typeface="+mn-ea"/>
                <a:cs typeface="+mn-cs"/>
              </a:rPr>
              <a:t> </a:t>
            </a:r>
            <a:r>
              <a:rPr lang="en-US" sz="1200" b="1" u="sng" kern="1200" dirty="0" err="1" smtClean="0">
                <a:solidFill>
                  <a:schemeClr val="tx1"/>
                </a:solidFill>
                <a:effectLst/>
                <a:latin typeface="+mn-lt"/>
                <a:ea typeface="+mn-ea"/>
                <a:cs typeface="+mn-cs"/>
              </a:rPr>
              <a:t>là</a:t>
            </a:r>
            <a:r>
              <a:rPr lang="en-US" sz="1200" b="1" u="sng" kern="1200" dirty="0" smtClean="0">
                <a:solidFill>
                  <a:schemeClr val="tx1"/>
                </a:solidFill>
                <a:effectLst/>
                <a:latin typeface="+mn-lt"/>
                <a:ea typeface="+mn-ea"/>
                <a:cs typeface="+mn-cs"/>
              </a:rPr>
              <a:t> </a:t>
            </a:r>
            <a:r>
              <a:rPr lang="en-US" sz="1200" b="1" u="sng" kern="1200" dirty="0" err="1" smtClean="0">
                <a:solidFill>
                  <a:schemeClr val="tx1"/>
                </a:solidFill>
                <a:effectLst/>
                <a:latin typeface="+mn-lt"/>
                <a:ea typeface="+mn-ea"/>
                <a:cs typeface="+mn-cs"/>
              </a:rPr>
              <a:t>nguồn</a:t>
            </a:r>
            <a:r>
              <a:rPr lang="en-US" sz="1200" b="1" u="sng" kern="1200" dirty="0" smtClean="0">
                <a:solidFill>
                  <a:schemeClr val="tx1"/>
                </a:solidFill>
                <a:effectLst/>
                <a:latin typeface="+mn-lt"/>
                <a:ea typeface="+mn-ea"/>
                <a:cs typeface="+mn-cs"/>
              </a:rPr>
              <a:t> </a:t>
            </a:r>
            <a:r>
              <a:rPr lang="en-US" sz="1200" b="1" u="sng" kern="1200" dirty="0" err="1" smtClean="0">
                <a:solidFill>
                  <a:schemeClr val="tx1"/>
                </a:solidFill>
                <a:effectLst/>
                <a:latin typeface="+mn-lt"/>
                <a:ea typeface="+mn-ea"/>
                <a:cs typeface="+mn-cs"/>
              </a:rPr>
              <a:t>tạo</a:t>
            </a:r>
            <a:r>
              <a:rPr lang="en-US" sz="1200" b="1" u="sng" kern="1200" dirty="0" smtClean="0">
                <a:solidFill>
                  <a:schemeClr val="tx1"/>
                </a:solidFill>
                <a:effectLst/>
                <a:latin typeface="+mn-lt"/>
                <a:ea typeface="+mn-ea"/>
                <a:cs typeface="+mn-cs"/>
              </a:rPr>
              <a:t> </a:t>
            </a:r>
            <a:r>
              <a:rPr lang="en-US" sz="1200" b="1" u="sng" kern="1200" dirty="0" err="1" smtClean="0">
                <a:solidFill>
                  <a:schemeClr val="tx1"/>
                </a:solidFill>
                <a:effectLst/>
                <a:latin typeface="+mn-lt"/>
                <a:ea typeface="+mn-ea"/>
                <a:cs typeface="+mn-cs"/>
              </a:rPr>
              <a:t>cho</a:t>
            </a:r>
            <a:r>
              <a:rPr lang="en-US" sz="1200" b="1" u="sng" kern="1200" dirty="0" smtClean="0">
                <a:solidFill>
                  <a:schemeClr val="tx1"/>
                </a:solidFill>
                <a:effectLst/>
                <a:latin typeface="+mn-lt"/>
                <a:ea typeface="+mn-ea"/>
                <a:cs typeface="+mn-cs"/>
              </a:rPr>
              <a:t> </a:t>
            </a:r>
            <a:r>
              <a:rPr lang="en-US" sz="1200" b="1" u="sng" kern="1200" dirty="0" err="1" smtClean="0">
                <a:solidFill>
                  <a:schemeClr val="tx1"/>
                </a:solidFill>
                <a:effectLst/>
                <a:latin typeface="+mn-lt"/>
                <a:ea typeface="+mn-ea"/>
                <a:cs typeface="+mn-cs"/>
              </a:rPr>
              <a:t>chúng</a:t>
            </a:r>
            <a:r>
              <a:rPr lang="en-US" sz="1200" b="1" u="sng" kern="1200" dirty="0" smtClean="0">
                <a:solidFill>
                  <a:schemeClr val="tx1"/>
                </a:solidFill>
                <a:effectLst/>
                <a:latin typeface="+mn-lt"/>
                <a:ea typeface="+mn-ea"/>
                <a:cs typeface="+mn-cs"/>
              </a:rPr>
              <a:t> </a:t>
            </a:r>
            <a:r>
              <a:rPr lang="en-US" sz="1200" b="1" u="sng" kern="1200" dirty="0" err="1" smtClean="0">
                <a:solidFill>
                  <a:schemeClr val="tx1"/>
                </a:solidFill>
                <a:effectLst/>
                <a:latin typeface="+mn-lt"/>
                <a:ea typeface="+mn-ea"/>
                <a:cs typeface="+mn-cs"/>
              </a:rPr>
              <a:t>tôi</a:t>
            </a:r>
            <a:r>
              <a:rPr lang="en-US" sz="1200" b="1" u="sng" kern="1200" dirty="0" smtClean="0">
                <a:solidFill>
                  <a:schemeClr val="tx1"/>
                </a:solidFill>
                <a:effectLst/>
                <a:latin typeface="+mn-lt"/>
                <a:ea typeface="+mn-ea"/>
                <a:cs typeface="+mn-cs"/>
              </a:rPr>
              <a:t> </a:t>
            </a:r>
            <a:r>
              <a:rPr lang="en-US" sz="1200" b="1" u="sng" kern="1200" dirty="0" err="1" smtClean="0">
                <a:solidFill>
                  <a:schemeClr val="tx1"/>
                </a:solidFill>
                <a:effectLst/>
                <a:latin typeface="+mn-lt"/>
                <a:ea typeface="+mn-ea"/>
                <a:cs typeface="+mn-cs"/>
              </a:rPr>
              <a:t>mối</a:t>
            </a:r>
            <a:r>
              <a:rPr lang="en-US" sz="1200" b="1" u="sng" kern="1200" dirty="0" smtClean="0">
                <a:solidFill>
                  <a:schemeClr val="tx1"/>
                </a:solidFill>
                <a:effectLst/>
                <a:latin typeface="+mn-lt"/>
                <a:ea typeface="+mn-ea"/>
                <a:cs typeface="+mn-cs"/>
              </a:rPr>
              <a:t> </a:t>
            </a:r>
            <a:r>
              <a:rPr lang="en-US" sz="1200" b="1" u="sng" kern="1200" dirty="0" err="1" smtClean="0">
                <a:solidFill>
                  <a:schemeClr val="tx1"/>
                </a:solidFill>
                <a:effectLst/>
                <a:latin typeface="+mn-lt"/>
                <a:ea typeface="+mn-ea"/>
                <a:cs typeface="+mn-cs"/>
              </a:rPr>
              <a:t>quan</a:t>
            </a:r>
            <a:r>
              <a:rPr lang="en-US" sz="1200" b="1" u="sng" kern="1200" dirty="0" smtClean="0">
                <a:solidFill>
                  <a:schemeClr val="tx1"/>
                </a:solidFill>
                <a:effectLst/>
                <a:latin typeface="+mn-lt"/>
                <a:ea typeface="+mn-ea"/>
                <a:cs typeface="+mn-cs"/>
              </a:rPr>
              <a:t> </a:t>
            </a:r>
            <a:r>
              <a:rPr lang="en-US" sz="1200" b="1" u="sng" kern="1200" dirty="0" err="1" smtClean="0">
                <a:solidFill>
                  <a:schemeClr val="tx1"/>
                </a:solidFill>
                <a:effectLst/>
                <a:latin typeface="+mn-lt"/>
                <a:ea typeface="+mn-ea"/>
                <a:cs typeface="+mn-cs"/>
              </a:rPr>
              <a:t>hệ</a:t>
            </a:r>
            <a:r>
              <a:rPr lang="en-US" sz="1200" b="1" u="sng" kern="1200" dirty="0" smtClean="0">
                <a:solidFill>
                  <a:schemeClr val="tx1"/>
                </a:solidFill>
                <a:effectLst/>
                <a:latin typeface="+mn-lt"/>
                <a:ea typeface="+mn-ea"/>
                <a:cs typeface="+mn-cs"/>
              </a:rPr>
              <a:t>. </a:t>
            </a:r>
            <a:r>
              <a:rPr lang="en-US" sz="1200" b="1" u="sng" kern="1200" dirty="0" err="1" smtClean="0">
                <a:solidFill>
                  <a:schemeClr val="tx1"/>
                </a:solidFill>
                <a:effectLst/>
                <a:latin typeface="+mn-lt"/>
                <a:ea typeface="+mn-ea"/>
                <a:cs typeface="+mn-cs"/>
              </a:rPr>
              <a:t>Trên</a:t>
            </a:r>
            <a:r>
              <a:rPr lang="en-US" sz="1200" b="1" u="sng" kern="1200" dirty="0" smtClean="0">
                <a:solidFill>
                  <a:schemeClr val="tx1"/>
                </a:solidFill>
                <a:effectLst/>
                <a:latin typeface="+mn-lt"/>
                <a:ea typeface="+mn-ea"/>
                <a:cs typeface="+mn-cs"/>
              </a:rPr>
              <a:t> 80% </a:t>
            </a:r>
            <a:r>
              <a:rPr lang="en-US" sz="1200" b="1" u="sng" kern="1200" dirty="0" err="1" smtClean="0">
                <a:solidFill>
                  <a:schemeClr val="tx1"/>
                </a:solidFill>
                <a:effectLst/>
                <a:latin typeface="+mn-lt"/>
                <a:ea typeface="+mn-ea"/>
                <a:cs typeface="+mn-cs"/>
              </a:rPr>
              <a:t>khách</a:t>
            </a:r>
            <a:r>
              <a:rPr lang="en-US" sz="1200" b="1" u="sng" kern="1200" dirty="0" smtClean="0">
                <a:solidFill>
                  <a:schemeClr val="tx1"/>
                </a:solidFill>
                <a:effectLst/>
                <a:latin typeface="+mn-lt"/>
                <a:ea typeface="+mn-ea"/>
                <a:cs typeface="+mn-cs"/>
              </a:rPr>
              <a:t> </a:t>
            </a:r>
            <a:r>
              <a:rPr lang="en-US" sz="1200" b="1" u="sng" kern="1200" dirty="0" err="1" smtClean="0">
                <a:solidFill>
                  <a:schemeClr val="tx1"/>
                </a:solidFill>
                <a:effectLst/>
                <a:latin typeface="+mn-lt"/>
                <a:ea typeface="+mn-ea"/>
                <a:cs typeface="+mn-cs"/>
              </a:rPr>
              <a:t>hàng</a:t>
            </a:r>
            <a:r>
              <a:rPr lang="en-US" sz="1200" b="1" u="sng" kern="1200" dirty="0" smtClean="0">
                <a:solidFill>
                  <a:schemeClr val="tx1"/>
                </a:solidFill>
                <a:effectLst/>
                <a:latin typeface="+mn-lt"/>
                <a:ea typeface="+mn-ea"/>
                <a:cs typeface="+mn-cs"/>
              </a:rPr>
              <a:t> </a:t>
            </a:r>
            <a:r>
              <a:rPr lang="en-US" sz="1200" b="1" u="sng" kern="1200" dirty="0" err="1" smtClean="0">
                <a:solidFill>
                  <a:schemeClr val="tx1"/>
                </a:solidFill>
                <a:effectLst/>
                <a:latin typeface="+mn-lt"/>
                <a:ea typeface="+mn-ea"/>
                <a:cs typeface="+mn-cs"/>
              </a:rPr>
              <a:t>của</a:t>
            </a:r>
            <a:r>
              <a:rPr lang="en-US" sz="1200" b="1" u="sng" kern="1200" dirty="0" smtClean="0">
                <a:solidFill>
                  <a:schemeClr val="tx1"/>
                </a:solidFill>
                <a:effectLst/>
                <a:latin typeface="+mn-lt"/>
                <a:ea typeface="+mn-ea"/>
                <a:cs typeface="+mn-cs"/>
              </a:rPr>
              <a:t> </a:t>
            </a:r>
            <a:r>
              <a:rPr lang="en-US" sz="1200" b="1" u="sng" kern="1200" dirty="0" err="1" smtClean="0">
                <a:solidFill>
                  <a:schemeClr val="tx1"/>
                </a:solidFill>
                <a:effectLst/>
                <a:latin typeface="+mn-lt"/>
                <a:ea typeface="+mn-ea"/>
                <a:cs typeface="+mn-cs"/>
              </a:rPr>
              <a:t>chúng</a:t>
            </a:r>
            <a:r>
              <a:rPr lang="en-US" sz="1200" b="1" u="sng" kern="1200" dirty="0" smtClean="0">
                <a:solidFill>
                  <a:schemeClr val="tx1"/>
                </a:solidFill>
                <a:effectLst/>
                <a:latin typeface="+mn-lt"/>
                <a:ea typeface="+mn-ea"/>
                <a:cs typeface="+mn-cs"/>
              </a:rPr>
              <a:t> </a:t>
            </a:r>
            <a:r>
              <a:rPr lang="en-US" sz="1200" b="1" u="sng" kern="1200" dirty="0" err="1" smtClean="0">
                <a:solidFill>
                  <a:schemeClr val="tx1"/>
                </a:solidFill>
                <a:effectLst/>
                <a:latin typeface="+mn-lt"/>
                <a:ea typeface="+mn-ea"/>
                <a:cs typeface="+mn-cs"/>
              </a:rPr>
              <a:t>tôi</a:t>
            </a:r>
            <a:r>
              <a:rPr lang="en-US" sz="1200" b="1" u="sng" kern="1200" dirty="0" smtClean="0">
                <a:solidFill>
                  <a:schemeClr val="tx1"/>
                </a:solidFill>
                <a:effectLst/>
                <a:latin typeface="+mn-lt"/>
                <a:ea typeface="+mn-ea"/>
                <a:cs typeface="+mn-cs"/>
              </a:rPr>
              <a:t> </a:t>
            </a:r>
            <a:r>
              <a:rPr lang="en-US" sz="1200" b="1" u="sng" kern="1200" dirty="0" err="1" smtClean="0">
                <a:solidFill>
                  <a:schemeClr val="tx1"/>
                </a:solidFill>
                <a:effectLst/>
                <a:latin typeface="+mn-lt"/>
                <a:ea typeface="+mn-ea"/>
                <a:cs typeface="+mn-cs"/>
              </a:rPr>
              <a:t>là</a:t>
            </a:r>
            <a:r>
              <a:rPr lang="en-US" sz="1200" b="1" u="sng" kern="1200" dirty="0" smtClean="0">
                <a:solidFill>
                  <a:schemeClr val="tx1"/>
                </a:solidFill>
                <a:effectLst/>
                <a:latin typeface="+mn-lt"/>
                <a:ea typeface="+mn-ea"/>
                <a:cs typeface="+mn-cs"/>
              </a:rPr>
              <a:t> qua </a:t>
            </a:r>
            <a:r>
              <a:rPr lang="en-US" sz="1200" b="1" u="sng" kern="1200" dirty="0" err="1" smtClean="0">
                <a:solidFill>
                  <a:schemeClr val="tx1"/>
                </a:solidFill>
                <a:effectLst/>
                <a:latin typeface="+mn-lt"/>
                <a:ea typeface="+mn-ea"/>
                <a:cs typeface="+mn-cs"/>
              </a:rPr>
              <a:t>giới</a:t>
            </a:r>
            <a:r>
              <a:rPr lang="en-US" sz="1200" b="1" u="sng" kern="1200" dirty="0" smtClean="0">
                <a:solidFill>
                  <a:schemeClr val="tx1"/>
                </a:solidFill>
                <a:effectLst/>
                <a:latin typeface="+mn-lt"/>
                <a:ea typeface="+mn-ea"/>
                <a:cs typeface="+mn-cs"/>
              </a:rPr>
              <a:t> </a:t>
            </a:r>
            <a:r>
              <a:rPr lang="en-US" sz="1200" b="1" u="sng" kern="1200" dirty="0" err="1" smtClean="0">
                <a:solidFill>
                  <a:schemeClr val="tx1"/>
                </a:solidFill>
                <a:effectLst/>
                <a:latin typeface="+mn-lt"/>
                <a:ea typeface="+mn-ea"/>
                <a:cs typeface="+mn-cs"/>
              </a:rPr>
              <a:t>thiệu</a:t>
            </a:r>
            <a:r>
              <a:rPr lang="en-US" sz="1200" b="1" u="sng" kern="1200" dirty="0" smtClean="0">
                <a:solidFill>
                  <a:schemeClr val="tx1"/>
                </a:solidFill>
                <a:effectLst/>
                <a:latin typeface="+mn-lt"/>
                <a:ea typeface="+mn-ea"/>
                <a:cs typeface="+mn-cs"/>
              </a:rPr>
              <a:t>.</a:t>
            </a:r>
          </a:p>
          <a:p>
            <a:pPr lvl="0"/>
            <a:r>
              <a:rPr lang="en-US" sz="1200" b="1" u="sng" kern="1200" dirty="0" err="1" smtClean="0">
                <a:solidFill>
                  <a:schemeClr val="tx1"/>
                </a:solidFill>
                <a:effectLst/>
                <a:latin typeface="+mn-lt"/>
                <a:ea typeface="+mn-ea"/>
                <a:cs typeface="+mn-cs"/>
              </a:rPr>
              <a:t>Và</a:t>
            </a:r>
            <a:r>
              <a:rPr lang="en-US" sz="1200" b="1" u="sng" kern="1200" dirty="0" smtClean="0">
                <a:solidFill>
                  <a:schemeClr val="tx1"/>
                </a:solidFill>
                <a:effectLst/>
                <a:latin typeface="+mn-lt"/>
                <a:ea typeface="+mn-ea"/>
                <a:cs typeface="+mn-cs"/>
              </a:rPr>
              <a:t> </a:t>
            </a:r>
            <a:r>
              <a:rPr lang="en-US" sz="1200" b="1" u="sng" kern="1200" dirty="0" err="1" smtClean="0">
                <a:solidFill>
                  <a:schemeClr val="tx1"/>
                </a:solidFill>
                <a:effectLst/>
                <a:latin typeface="+mn-lt"/>
                <a:ea typeface="+mn-ea"/>
                <a:cs typeface="+mn-cs"/>
              </a:rPr>
              <a:t>ngay</a:t>
            </a:r>
            <a:r>
              <a:rPr lang="en-US" sz="1200" b="1" u="sng" kern="1200" dirty="0" smtClean="0">
                <a:solidFill>
                  <a:schemeClr val="tx1"/>
                </a:solidFill>
                <a:effectLst/>
                <a:latin typeface="+mn-lt"/>
                <a:ea typeface="+mn-ea"/>
                <a:cs typeface="+mn-cs"/>
              </a:rPr>
              <a:t> </a:t>
            </a:r>
            <a:r>
              <a:rPr lang="en-US" sz="1200" b="1" u="sng" kern="1200" dirty="0" err="1" smtClean="0">
                <a:solidFill>
                  <a:schemeClr val="tx1"/>
                </a:solidFill>
                <a:effectLst/>
                <a:latin typeface="+mn-lt"/>
                <a:ea typeface="+mn-ea"/>
                <a:cs typeface="+mn-cs"/>
              </a:rPr>
              <a:t>từ</a:t>
            </a:r>
            <a:r>
              <a:rPr lang="en-US" sz="1200" b="1" u="sng" kern="1200" dirty="0" smtClean="0">
                <a:solidFill>
                  <a:schemeClr val="tx1"/>
                </a:solidFill>
                <a:effectLst/>
                <a:latin typeface="+mn-lt"/>
                <a:ea typeface="+mn-ea"/>
                <a:cs typeface="+mn-cs"/>
              </a:rPr>
              <a:t> </a:t>
            </a:r>
            <a:r>
              <a:rPr lang="en-US" sz="1200" b="1" u="sng" kern="1200" dirty="0" err="1" smtClean="0">
                <a:solidFill>
                  <a:schemeClr val="tx1"/>
                </a:solidFill>
                <a:effectLst/>
                <a:latin typeface="+mn-lt"/>
                <a:ea typeface="+mn-ea"/>
                <a:cs typeface="+mn-cs"/>
              </a:rPr>
              <a:t>khi</a:t>
            </a:r>
            <a:r>
              <a:rPr lang="en-US" sz="1200" b="1" u="sng" kern="1200" dirty="0" smtClean="0">
                <a:solidFill>
                  <a:schemeClr val="tx1"/>
                </a:solidFill>
                <a:effectLst/>
                <a:latin typeface="+mn-lt"/>
                <a:ea typeface="+mn-ea"/>
                <a:cs typeface="+mn-cs"/>
              </a:rPr>
              <a:t> </a:t>
            </a:r>
            <a:r>
              <a:rPr lang="en-US" sz="1200" b="1" u="sng" kern="1200" dirty="0" err="1" smtClean="0">
                <a:solidFill>
                  <a:schemeClr val="tx1"/>
                </a:solidFill>
                <a:effectLst/>
                <a:latin typeface="+mn-lt"/>
                <a:ea typeface="+mn-ea"/>
                <a:cs typeface="+mn-cs"/>
              </a:rPr>
              <a:t>bắt</a:t>
            </a:r>
            <a:r>
              <a:rPr lang="en-US" sz="1200" b="1" u="sng" kern="1200" dirty="0" smtClean="0">
                <a:solidFill>
                  <a:schemeClr val="tx1"/>
                </a:solidFill>
                <a:effectLst/>
                <a:latin typeface="+mn-lt"/>
                <a:ea typeface="+mn-ea"/>
                <a:cs typeface="+mn-cs"/>
              </a:rPr>
              <a:t> </a:t>
            </a:r>
            <a:r>
              <a:rPr lang="en-US" sz="1200" b="1" u="sng" kern="1200" dirty="0" err="1" smtClean="0">
                <a:solidFill>
                  <a:schemeClr val="tx1"/>
                </a:solidFill>
                <a:effectLst/>
                <a:latin typeface="+mn-lt"/>
                <a:ea typeface="+mn-ea"/>
                <a:cs typeface="+mn-cs"/>
              </a:rPr>
              <a:t>đầu</a:t>
            </a:r>
            <a:r>
              <a:rPr lang="en-US" sz="1200" b="1" u="sng" kern="1200" dirty="0" smtClean="0">
                <a:solidFill>
                  <a:schemeClr val="tx1"/>
                </a:solidFill>
                <a:effectLst/>
                <a:latin typeface="+mn-lt"/>
                <a:ea typeface="+mn-ea"/>
                <a:cs typeface="+mn-cs"/>
              </a:rPr>
              <a:t> </a:t>
            </a:r>
            <a:r>
              <a:rPr lang="en-US" sz="1200" b="1" u="sng" kern="1200" dirty="0" err="1" smtClean="0">
                <a:solidFill>
                  <a:schemeClr val="tx1"/>
                </a:solidFill>
                <a:effectLst/>
                <a:latin typeface="+mn-lt"/>
                <a:ea typeface="+mn-ea"/>
                <a:cs typeface="+mn-cs"/>
              </a:rPr>
              <a:t>hoạt</a:t>
            </a:r>
            <a:r>
              <a:rPr lang="en-US" sz="1200" b="1" u="sng" kern="1200" dirty="0" smtClean="0">
                <a:solidFill>
                  <a:schemeClr val="tx1"/>
                </a:solidFill>
                <a:effectLst/>
                <a:latin typeface="+mn-lt"/>
                <a:ea typeface="+mn-ea"/>
                <a:cs typeface="+mn-cs"/>
              </a:rPr>
              <a:t> </a:t>
            </a:r>
            <a:r>
              <a:rPr lang="en-US" sz="1200" b="1" u="sng" kern="1200" dirty="0" err="1" smtClean="0">
                <a:solidFill>
                  <a:schemeClr val="tx1"/>
                </a:solidFill>
                <a:effectLst/>
                <a:latin typeface="+mn-lt"/>
                <a:ea typeface="+mn-ea"/>
                <a:cs typeface="+mn-cs"/>
              </a:rPr>
              <a:t>động</a:t>
            </a:r>
            <a:r>
              <a:rPr lang="en-US" sz="1200" b="1" u="sng" kern="1200" dirty="0" smtClean="0">
                <a:solidFill>
                  <a:schemeClr val="tx1"/>
                </a:solidFill>
                <a:effectLst/>
                <a:latin typeface="+mn-lt"/>
                <a:ea typeface="+mn-ea"/>
                <a:cs typeface="+mn-cs"/>
              </a:rPr>
              <a:t>, </a:t>
            </a:r>
            <a:r>
              <a:rPr lang="en-US" sz="1200" b="1" u="sng" kern="1200" dirty="0" err="1" smtClean="0">
                <a:solidFill>
                  <a:schemeClr val="tx1"/>
                </a:solidFill>
                <a:effectLst/>
                <a:latin typeface="+mn-lt"/>
                <a:ea typeface="+mn-ea"/>
                <a:cs typeface="+mn-cs"/>
              </a:rPr>
              <a:t>Thiên</a:t>
            </a:r>
            <a:r>
              <a:rPr lang="en-US" sz="1200" b="1" u="sng" kern="1200" dirty="0" smtClean="0">
                <a:solidFill>
                  <a:schemeClr val="tx1"/>
                </a:solidFill>
                <a:effectLst/>
                <a:latin typeface="+mn-lt"/>
                <a:ea typeface="+mn-ea"/>
                <a:cs typeface="+mn-cs"/>
              </a:rPr>
              <a:t> </a:t>
            </a:r>
            <a:r>
              <a:rPr lang="en-US" sz="1200" b="1" u="sng" kern="1200" dirty="0" err="1" smtClean="0">
                <a:solidFill>
                  <a:schemeClr val="tx1"/>
                </a:solidFill>
                <a:effectLst/>
                <a:latin typeface="+mn-lt"/>
                <a:ea typeface="+mn-ea"/>
                <a:cs typeface="+mn-cs"/>
              </a:rPr>
              <a:t>Bình</a:t>
            </a:r>
            <a:r>
              <a:rPr lang="en-US" sz="1200" b="1" u="sng" kern="1200" dirty="0" smtClean="0">
                <a:solidFill>
                  <a:schemeClr val="tx1"/>
                </a:solidFill>
                <a:effectLst/>
                <a:latin typeface="+mn-lt"/>
                <a:ea typeface="+mn-ea"/>
                <a:cs typeface="+mn-cs"/>
              </a:rPr>
              <a:t> </a:t>
            </a:r>
            <a:r>
              <a:rPr lang="en-US" sz="1200" b="1" u="sng" kern="1200" dirty="0" err="1" smtClean="0">
                <a:solidFill>
                  <a:schemeClr val="tx1"/>
                </a:solidFill>
                <a:effectLst/>
                <a:latin typeface="+mn-lt"/>
                <a:ea typeface="+mn-ea"/>
                <a:cs typeface="+mn-cs"/>
              </a:rPr>
              <a:t>Luật</a:t>
            </a:r>
            <a:r>
              <a:rPr lang="en-US" sz="1200" b="1" u="sng" kern="1200" dirty="0" smtClean="0">
                <a:solidFill>
                  <a:schemeClr val="tx1"/>
                </a:solidFill>
                <a:effectLst/>
                <a:latin typeface="+mn-lt"/>
                <a:ea typeface="+mn-ea"/>
                <a:cs typeface="+mn-cs"/>
              </a:rPr>
              <a:t> </a:t>
            </a:r>
            <a:r>
              <a:rPr lang="en-US" sz="1200" b="1" u="sng" kern="1200" dirty="0" err="1" smtClean="0">
                <a:solidFill>
                  <a:schemeClr val="tx1"/>
                </a:solidFill>
                <a:effectLst/>
                <a:latin typeface="+mn-lt"/>
                <a:ea typeface="+mn-ea"/>
                <a:cs typeface="+mn-cs"/>
              </a:rPr>
              <a:t>đã</a:t>
            </a:r>
            <a:r>
              <a:rPr lang="en-US" sz="1200" b="1" u="sng" kern="1200" dirty="0" smtClean="0">
                <a:solidFill>
                  <a:schemeClr val="tx1"/>
                </a:solidFill>
                <a:effectLst/>
                <a:latin typeface="+mn-lt"/>
                <a:ea typeface="+mn-ea"/>
                <a:cs typeface="+mn-cs"/>
              </a:rPr>
              <a:t> </a:t>
            </a:r>
            <a:r>
              <a:rPr lang="en-US" sz="1200" b="1" u="sng" kern="1200" dirty="0" err="1" smtClean="0">
                <a:solidFill>
                  <a:schemeClr val="tx1"/>
                </a:solidFill>
                <a:effectLst/>
                <a:latin typeface="+mn-lt"/>
                <a:ea typeface="+mn-ea"/>
                <a:cs typeface="+mn-cs"/>
              </a:rPr>
              <a:t>nhận</a:t>
            </a:r>
            <a:r>
              <a:rPr lang="en-US" sz="1200" b="1" u="sng" kern="1200" dirty="0" smtClean="0">
                <a:solidFill>
                  <a:schemeClr val="tx1"/>
                </a:solidFill>
                <a:effectLst/>
                <a:latin typeface="+mn-lt"/>
                <a:ea typeface="+mn-ea"/>
                <a:cs typeface="+mn-cs"/>
              </a:rPr>
              <a:t> </a:t>
            </a:r>
            <a:r>
              <a:rPr lang="en-US" sz="1200" b="1" u="sng" kern="1200" dirty="0" err="1" smtClean="0">
                <a:solidFill>
                  <a:schemeClr val="tx1"/>
                </a:solidFill>
                <a:effectLst/>
                <a:latin typeface="+mn-lt"/>
                <a:ea typeface="+mn-ea"/>
                <a:cs typeface="+mn-cs"/>
              </a:rPr>
              <a:t>được</a:t>
            </a:r>
            <a:r>
              <a:rPr lang="en-US" sz="1200" b="1" u="sng" kern="1200" dirty="0" smtClean="0">
                <a:solidFill>
                  <a:schemeClr val="tx1"/>
                </a:solidFill>
                <a:effectLst/>
                <a:latin typeface="+mn-lt"/>
                <a:ea typeface="+mn-ea"/>
                <a:cs typeface="+mn-cs"/>
              </a:rPr>
              <a:t> </a:t>
            </a:r>
            <a:r>
              <a:rPr lang="en-US" sz="1200" b="1" u="sng" kern="1200" dirty="0" err="1" smtClean="0">
                <a:solidFill>
                  <a:schemeClr val="tx1"/>
                </a:solidFill>
                <a:effectLst/>
                <a:latin typeface="+mn-lt"/>
                <a:ea typeface="+mn-ea"/>
                <a:cs typeface="+mn-cs"/>
              </a:rPr>
              <a:t>nhiều</a:t>
            </a:r>
            <a:r>
              <a:rPr lang="en-US" sz="1200" b="1" u="sng" kern="1200" dirty="0" smtClean="0">
                <a:solidFill>
                  <a:schemeClr val="tx1"/>
                </a:solidFill>
                <a:effectLst/>
                <a:latin typeface="+mn-lt"/>
                <a:ea typeface="+mn-ea"/>
                <a:cs typeface="+mn-cs"/>
              </a:rPr>
              <a:t> </a:t>
            </a:r>
            <a:r>
              <a:rPr lang="en-US" sz="1200" b="1" u="sng" kern="1200" dirty="0" err="1" smtClean="0">
                <a:solidFill>
                  <a:schemeClr val="tx1"/>
                </a:solidFill>
                <a:effectLst/>
                <a:latin typeface="+mn-lt"/>
                <a:ea typeface="+mn-ea"/>
                <a:cs typeface="+mn-cs"/>
              </a:rPr>
              <a:t>sự</a:t>
            </a:r>
            <a:r>
              <a:rPr lang="en-US" sz="1200" b="1" u="sng" kern="1200" dirty="0" smtClean="0">
                <a:solidFill>
                  <a:schemeClr val="tx1"/>
                </a:solidFill>
                <a:effectLst/>
                <a:latin typeface="+mn-lt"/>
                <a:ea typeface="+mn-ea"/>
                <a:cs typeface="+mn-cs"/>
              </a:rPr>
              <a:t> </a:t>
            </a:r>
            <a:r>
              <a:rPr lang="en-US" sz="1200" b="1" u="sng" kern="1200" dirty="0" err="1" smtClean="0">
                <a:solidFill>
                  <a:schemeClr val="tx1"/>
                </a:solidFill>
                <a:effectLst/>
                <a:latin typeface="+mn-lt"/>
                <a:ea typeface="+mn-ea"/>
                <a:cs typeface="+mn-cs"/>
              </a:rPr>
              <a:t>giúp</a:t>
            </a:r>
            <a:r>
              <a:rPr lang="en-US" sz="1200" b="1" u="sng" kern="1200" dirty="0" smtClean="0">
                <a:solidFill>
                  <a:schemeClr val="tx1"/>
                </a:solidFill>
                <a:effectLst/>
                <a:latin typeface="+mn-lt"/>
                <a:ea typeface="+mn-ea"/>
                <a:cs typeface="+mn-cs"/>
              </a:rPr>
              <a:t> </a:t>
            </a:r>
            <a:r>
              <a:rPr lang="en-US" sz="1200" b="1" u="sng" kern="1200" dirty="0" err="1" smtClean="0">
                <a:solidFill>
                  <a:schemeClr val="tx1"/>
                </a:solidFill>
                <a:effectLst/>
                <a:latin typeface="+mn-lt"/>
                <a:ea typeface="+mn-ea"/>
                <a:cs typeface="+mn-cs"/>
              </a:rPr>
              <a:t>đỡ</a:t>
            </a:r>
            <a:r>
              <a:rPr lang="en-US" sz="1200" b="1" u="sng" kern="1200" dirty="0" smtClean="0">
                <a:solidFill>
                  <a:schemeClr val="tx1"/>
                </a:solidFill>
                <a:effectLst/>
                <a:latin typeface="+mn-lt"/>
                <a:ea typeface="+mn-ea"/>
                <a:cs typeface="+mn-cs"/>
              </a:rPr>
              <a:t> </a:t>
            </a:r>
            <a:r>
              <a:rPr lang="en-US" sz="1200" b="1" u="sng" kern="1200" dirty="0" err="1" smtClean="0">
                <a:solidFill>
                  <a:schemeClr val="tx1"/>
                </a:solidFill>
                <a:effectLst/>
                <a:latin typeface="+mn-lt"/>
                <a:ea typeface="+mn-ea"/>
                <a:cs typeface="+mn-cs"/>
              </a:rPr>
              <a:t>và</a:t>
            </a:r>
            <a:r>
              <a:rPr lang="en-US" sz="1200" b="1" u="sng" kern="1200" dirty="0" smtClean="0">
                <a:solidFill>
                  <a:schemeClr val="tx1"/>
                </a:solidFill>
                <a:effectLst/>
                <a:latin typeface="+mn-lt"/>
                <a:ea typeface="+mn-ea"/>
                <a:cs typeface="+mn-cs"/>
              </a:rPr>
              <a:t> </a:t>
            </a:r>
            <a:r>
              <a:rPr lang="en-US" sz="1200" b="1" u="sng" kern="1200" dirty="0" err="1" smtClean="0">
                <a:solidFill>
                  <a:schemeClr val="tx1"/>
                </a:solidFill>
                <a:effectLst/>
                <a:latin typeface="+mn-lt"/>
                <a:ea typeface="+mn-ea"/>
                <a:cs typeface="+mn-cs"/>
              </a:rPr>
              <a:t>ủng</a:t>
            </a:r>
            <a:r>
              <a:rPr lang="en-US" sz="1200" b="1" u="sng" kern="1200" dirty="0" smtClean="0">
                <a:solidFill>
                  <a:schemeClr val="tx1"/>
                </a:solidFill>
                <a:effectLst/>
                <a:latin typeface="+mn-lt"/>
                <a:ea typeface="+mn-ea"/>
                <a:cs typeface="+mn-cs"/>
              </a:rPr>
              <a:t> </a:t>
            </a:r>
            <a:r>
              <a:rPr lang="en-US" sz="1200" b="1" u="sng" kern="1200" dirty="0" err="1" smtClean="0">
                <a:solidFill>
                  <a:schemeClr val="tx1"/>
                </a:solidFill>
                <a:effectLst/>
                <a:latin typeface="+mn-lt"/>
                <a:ea typeface="+mn-ea"/>
                <a:cs typeface="+mn-cs"/>
              </a:rPr>
              <a:t>hộ</a:t>
            </a:r>
            <a:r>
              <a:rPr lang="en-US" sz="1200" b="1" u="sng" kern="1200" dirty="0" smtClean="0">
                <a:solidFill>
                  <a:schemeClr val="tx1"/>
                </a:solidFill>
                <a:effectLst/>
                <a:latin typeface="+mn-lt"/>
                <a:ea typeface="+mn-ea"/>
                <a:cs typeface="+mn-cs"/>
              </a:rPr>
              <a:t> </a:t>
            </a:r>
            <a:r>
              <a:rPr lang="en-US" sz="1200" b="1" u="sng" kern="1200" dirty="0" err="1" smtClean="0">
                <a:solidFill>
                  <a:schemeClr val="tx1"/>
                </a:solidFill>
                <a:effectLst/>
                <a:latin typeface="+mn-lt"/>
                <a:ea typeface="+mn-ea"/>
                <a:cs typeface="+mn-cs"/>
              </a:rPr>
              <a:t>từ</a:t>
            </a:r>
            <a:r>
              <a:rPr lang="en-US" sz="1200" b="1" u="sng" kern="1200" dirty="0" smtClean="0">
                <a:solidFill>
                  <a:schemeClr val="tx1"/>
                </a:solidFill>
                <a:effectLst/>
                <a:latin typeface="+mn-lt"/>
                <a:ea typeface="+mn-ea"/>
                <a:cs typeface="+mn-cs"/>
              </a:rPr>
              <a:t> </a:t>
            </a:r>
            <a:r>
              <a:rPr lang="en-US" sz="1200" b="1" u="sng" kern="1200" dirty="0" err="1" smtClean="0">
                <a:solidFill>
                  <a:schemeClr val="tx1"/>
                </a:solidFill>
                <a:effectLst/>
                <a:latin typeface="+mn-lt"/>
                <a:ea typeface="+mn-ea"/>
                <a:cs typeface="+mn-cs"/>
              </a:rPr>
              <a:t>các</a:t>
            </a:r>
            <a:r>
              <a:rPr lang="en-US" sz="1200" b="1" u="sng" kern="1200" dirty="0" smtClean="0">
                <a:solidFill>
                  <a:schemeClr val="tx1"/>
                </a:solidFill>
                <a:effectLst/>
                <a:latin typeface="+mn-lt"/>
                <a:ea typeface="+mn-ea"/>
                <a:cs typeface="+mn-cs"/>
              </a:rPr>
              <a:t> </a:t>
            </a:r>
            <a:r>
              <a:rPr lang="en-US" sz="1200" b="1" u="sng" kern="1200" dirty="0" err="1" smtClean="0">
                <a:solidFill>
                  <a:schemeClr val="tx1"/>
                </a:solidFill>
                <a:effectLst/>
                <a:latin typeface="+mn-lt"/>
                <a:ea typeface="+mn-ea"/>
                <a:cs typeface="+mn-cs"/>
              </a:rPr>
              <a:t>luật</a:t>
            </a:r>
            <a:r>
              <a:rPr lang="en-US" sz="1200" b="1" u="sng" kern="1200" dirty="0" smtClean="0">
                <a:solidFill>
                  <a:schemeClr val="tx1"/>
                </a:solidFill>
                <a:effectLst/>
                <a:latin typeface="+mn-lt"/>
                <a:ea typeface="+mn-ea"/>
                <a:cs typeface="+mn-cs"/>
              </a:rPr>
              <a:t> </a:t>
            </a:r>
            <a:r>
              <a:rPr lang="en-US" sz="1200" b="1" u="sng" kern="1200" dirty="0" err="1" smtClean="0">
                <a:solidFill>
                  <a:schemeClr val="tx1"/>
                </a:solidFill>
                <a:effectLst/>
                <a:latin typeface="+mn-lt"/>
                <a:ea typeface="+mn-ea"/>
                <a:cs typeface="+mn-cs"/>
              </a:rPr>
              <a:t>sư</a:t>
            </a:r>
            <a:r>
              <a:rPr lang="en-US" sz="1200" b="1" u="sng" kern="1200" dirty="0" smtClean="0">
                <a:solidFill>
                  <a:schemeClr val="tx1"/>
                </a:solidFill>
                <a:effectLst/>
                <a:latin typeface="+mn-lt"/>
                <a:ea typeface="+mn-ea"/>
                <a:cs typeface="+mn-cs"/>
              </a:rPr>
              <a:t>, </a:t>
            </a:r>
            <a:r>
              <a:rPr lang="en-US" sz="1200" b="1" u="sng" kern="1200" dirty="0" err="1" smtClean="0">
                <a:solidFill>
                  <a:schemeClr val="tx1"/>
                </a:solidFill>
                <a:effectLst/>
                <a:latin typeface="+mn-lt"/>
                <a:ea typeface="+mn-ea"/>
                <a:cs typeface="+mn-cs"/>
              </a:rPr>
              <a:t>cố</a:t>
            </a:r>
            <a:r>
              <a:rPr lang="en-US" sz="1200" b="1" u="sng" kern="1200" dirty="0" smtClean="0">
                <a:solidFill>
                  <a:schemeClr val="tx1"/>
                </a:solidFill>
                <a:effectLst/>
                <a:latin typeface="+mn-lt"/>
                <a:ea typeface="+mn-ea"/>
                <a:cs typeface="+mn-cs"/>
              </a:rPr>
              <a:t> </a:t>
            </a:r>
            <a:r>
              <a:rPr lang="en-US" sz="1200" b="1" u="sng" kern="1200" dirty="0" err="1" smtClean="0">
                <a:solidFill>
                  <a:schemeClr val="tx1"/>
                </a:solidFill>
                <a:effectLst/>
                <a:latin typeface="+mn-lt"/>
                <a:ea typeface="+mn-ea"/>
                <a:cs typeface="+mn-cs"/>
              </a:rPr>
              <a:t>vấn</a:t>
            </a:r>
            <a:r>
              <a:rPr lang="en-US" sz="1200" b="1" u="sng" kern="1200" dirty="0" smtClean="0">
                <a:solidFill>
                  <a:schemeClr val="tx1"/>
                </a:solidFill>
                <a:effectLst/>
                <a:latin typeface="+mn-lt"/>
                <a:ea typeface="+mn-ea"/>
                <a:cs typeface="+mn-cs"/>
              </a:rPr>
              <a:t>, </a:t>
            </a:r>
            <a:r>
              <a:rPr lang="en-US" sz="1200" b="1" u="sng" kern="1200" dirty="0" err="1" smtClean="0">
                <a:solidFill>
                  <a:schemeClr val="tx1"/>
                </a:solidFill>
                <a:effectLst/>
                <a:latin typeface="+mn-lt"/>
                <a:ea typeface="+mn-ea"/>
                <a:cs typeface="+mn-cs"/>
              </a:rPr>
              <a:t>anh</a:t>
            </a:r>
            <a:r>
              <a:rPr lang="en-US" sz="1200" b="1" u="sng" kern="1200" dirty="0" smtClean="0">
                <a:solidFill>
                  <a:schemeClr val="tx1"/>
                </a:solidFill>
                <a:effectLst/>
                <a:latin typeface="+mn-lt"/>
                <a:ea typeface="+mn-ea"/>
                <a:cs typeface="+mn-cs"/>
              </a:rPr>
              <a:t> </a:t>
            </a:r>
            <a:r>
              <a:rPr lang="en-US" sz="1200" b="1" u="sng" kern="1200" dirty="0" err="1" smtClean="0">
                <a:solidFill>
                  <a:schemeClr val="tx1"/>
                </a:solidFill>
                <a:effectLst/>
                <a:latin typeface="+mn-lt"/>
                <a:ea typeface="+mn-ea"/>
                <a:cs typeface="+mn-cs"/>
              </a:rPr>
              <a:t>em</a:t>
            </a:r>
            <a:r>
              <a:rPr lang="en-US" sz="1200" b="1" u="sng" kern="1200" dirty="0" smtClean="0">
                <a:solidFill>
                  <a:schemeClr val="tx1"/>
                </a:solidFill>
                <a:effectLst/>
                <a:latin typeface="+mn-lt"/>
                <a:ea typeface="+mn-ea"/>
                <a:cs typeface="+mn-cs"/>
              </a:rPr>
              <a:t>, </a:t>
            </a:r>
            <a:r>
              <a:rPr lang="en-US" sz="1200" b="1" u="sng" kern="1200" dirty="0" err="1" smtClean="0">
                <a:solidFill>
                  <a:schemeClr val="tx1"/>
                </a:solidFill>
                <a:effectLst/>
                <a:latin typeface="+mn-lt"/>
                <a:ea typeface="+mn-ea"/>
                <a:cs typeface="+mn-cs"/>
              </a:rPr>
              <a:t>bạn</a:t>
            </a:r>
            <a:r>
              <a:rPr lang="en-US" sz="1200" b="1" u="sng" kern="1200" dirty="0" smtClean="0">
                <a:solidFill>
                  <a:schemeClr val="tx1"/>
                </a:solidFill>
                <a:effectLst/>
                <a:latin typeface="+mn-lt"/>
                <a:ea typeface="+mn-ea"/>
                <a:cs typeface="+mn-cs"/>
              </a:rPr>
              <a:t> </a:t>
            </a:r>
            <a:r>
              <a:rPr lang="en-US" sz="1200" b="1" u="sng" kern="1200" dirty="0" err="1" smtClean="0">
                <a:solidFill>
                  <a:schemeClr val="tx1"/>
                </a:solidFill>
                <a:effectLst/>
                <a:latin typeface="+mn-lt"/>
                <a:ea typeface="+mn-ea"/>
                <a:cs typeface="+mn-cs"/>
              </a:rPr>
              <a:t>bè</a:t>
            </a:r>
            <a:r>
              <a:rPr lang="en-US" sz="1200" b="1" u="sng" kern="1200" dirty="0" smtClean="0">
                <a:solidFill>
                  <a:schemeClr val="tx1"/>
                </a:solidFill>
                <a:effectLst/>
                <a:latin typeface="+mn-lt"/>
                <a:ea typeface="+mn-ea"/>
                <a:cs typeface="+mn-cs"/>
              </a:rPr>
              <a:t> </a:t>
            </a:r>
            <a:r>
              <a:rPr lang="en-US" sz="1200" b="1" u="sng" kern="1200" dirty="0" err="1" smtClean="0">
                <a:solidFill>
                  <a:schemeClr val="tx1"/>
                </a:solidFill>
                <a:effectLst/>
                <a:latin typeface="+mn-lt"/>
                <a:ea typeface="+mn-ea"/>
                <a:cs typeface="+mn-cs"/>
              </a:rPr>
              <a:t>và</a:t>
            </a:r>
            <a:r>
              <a:rPr lang="en-US" sz="1200" b="1" u="sng" kern="1200" dirty="0" smtClean="0">
                <a:solidFill>
                  <a:schemeClr val="tx1"/>
                </a:solidFill>
                <a:effectLst/>
                <a:latin typeface="+mn-lt"/>
                <a:ea typeface="+mn-ea"/>
                <a:cs typeface="+mn-cs"/>
              </a:rPr>
              <a:t> </a:t>
            </a:r>
            <a:r>
              <a:rPr lang="en-US" sz="1200" b="1" u="sng" kern="1200" dirty="0" err="1" smtClean="0">
                <a:solidFill>
                  <a:schemeClr val="tx1"/>
                </a:solidFill>
                <a:effectLst/>
                <a:latin typeface="+mn-lt"/>
                <a:ea typeface="+mn-ea"/>
                <a:cs typeface="+mn-cs"/>
              </a:rPr>
              <a:t>từ</a:t>
            </a:r>
            <a:r>
              <a:rPr lang="en-US" sz="1200" b="1" u="sng" kern="1200" dirty="0" smtClean="0">
                <a:solidFill>
                  <a:schemeClr val="tx1"/>
                </a:solidFill>
                <a:effectLst/>
                <a:latin typeface="+mn-lt"/>
                <a:ea typeface="+mn-ea"/>
                <a:cs typeface="+mn-cs"/>
              </a:rPr>
              <a:t> </a:t>
            </a:r>
            <a:r>
              <a:rPr lang="en-US" sz="1200" b="1" u="sng" kern="1200" dirty="0" err="1" smtClean="0">
                <a:solidFill>
                  <a:schemeClr val="tx1"/>
                </a:solidFill>
                <a:effectLst/>
                <a:latin typeface="+mn-lt"/>
                <a:ea typeface="+mn-ea"/>
                <a:cs typeface="+mn-cs"/>
              </a:rPr>
              <a:t>chính</a:t>
            </a:r>
            <a:r>
              <a:rPr lang="en-US" sz="1200" b="1" u="sng" kern="1200" dirty="0" smtClean="0">
                <a:solidFill>
                  <a:schemeClr val="tx1"/>
                </a:solidFill>
                <a:effectLst/>
                <a:latin typeface="+mn-lt"/>
                <a:ea typeface="+mn-ea"/>
                <a:cs typeface="+mn-cs"/>
              </a:rPr>
              <a:t> </a:t>
            </a:r>
            <a:r>
              <a:rPr lang="en-US" sz="1200" b="1" u="sng" kern="1200" dirty="0" err="1" smtClean="0">
                <a:solidFill>
                  <a:schemeClr val="tx1"/>
                </a:solidFill>
                <a:effectLst/>
                <a:latin typeface="+mn-lt"/>
                <a:ea typeface="+mn-ea"/>
                <a:cs typeface="+mn-cs"/>
              </a:rPr>
              <a:t>các</a:t>
            </a:r>
            <a:r>
              <a:rPr lang="en-US" sz="1200" b="1" u="sng" kern="1200" dirty="0" smtClean="0">
                <a:solidFill>
                  <a:schemeClr val="tx1"/>
                </a:solidFill>
                <a:effectLst/>
                <a:latin typeface="+mn-lt"/>
                <a:ea typeface="+mn-ea"/>
                <a:cs typeface="+mn-cs"/>
              </a:rPr>
              <a:t> </a:t>
            </a:r>
            <a:r>
              <a:rPr lang="en-US" sz="1200" b="1" u="sng" kern="1200" dirty="0" err="1" smtClean="0">
                <a:solidFill>
                  <a:schemeClr val="tx1"/>
                </a:solidFill>
                <a:effectLst/>
                <a:latin typeface="+mn-lt"/>
                <a:ea typeface="+mn-ea"/>
                <a:cs typeface="+mn-cs"/>
              </a:rPr>
              <a:t>khách</a:t>
            </a:r>
            <a:r>
              <a:rPr lang="en-US" sz="1200" b="1" u="sng" kern="1200" dirty="0" smtClean="0">
                <a:solidFill>
                  <a:schemeClr val="tx1"/>
                </a:solidFill>
                <a:effectLst/>
                <a:latin typeface="+mn-lt"/>
                <a:ea typeface="+mn-ea"/>
                <a:cs typeface="+mn-cs"/>
              </a:rPr>
              <a:t> </a:t>
            </a:r>
            <a:r>
              <a:rPr lang="en-US" sz="1200" b="1" u="sng" kern="1200" dirty="0" err="1" smtClean="0">
                <a:solidFill>
                  <a:schemeClr val="tx1"/>
                </a:solidFill>
                <a:effectLst/>
                <a:latin typeface="+mn-lt"/>
                <a:ea typeface="+mn-ea"/>
                <a:cs typeface="+mn-cs"/>
              </a:rPr>
              <a:t>hàng</a:t>
            </a:r>
            <a:r>
              <a:rPr lang="en-US" sz="1200" b="1" u="sng" kern="1200" dirty="0" smtClean="0">
                <a:solidFill>
                  <a:schemeClr val="tx1"/>
                </a:solidFill>
                <a:effectLst/>
                <a:latin typeface="+mn-lt"/>
                <a:ea typeface="+mn-ea"/>
                <a:cs typeface="+mn-cs"/>
              </a:rPr>
              <a:t> </a:t>
            </a:r>
            <a:r>
              <a:rPr lang="en-US" sz="1200" b="1" u="sng" kern="1200" dirty="0" err="1" smtClean="0">
                <a:solidFill>
                  <a:schemeClr val="tx1"/>
                </a:solidFill>
                <a:effectLst/>
                <a:latin typeface="+mn-lt"/>
                <a:ea typeface="+mn-ea"/>
                <a:cs typeface="+mn-cs"/>
              </a:rPr>
              <a:t>của</a:t>
            </a:r>
            <a:r>
              <a:rPr lang="en-US" sz="1200" b="1" u="sng" kern="1200" dirty="0" smtClean="0">
                <a:solidFill>
                  <a:schemeClr val="tx1"/>
                </a:solidFill>
                <a:effectLst/>
                <a:latin typeface="+mn-lt"/>
                <a:ea typeface="+mn-ea"/>
                <a:cs typeface="+mn-cs"/>
              </a:rPr>
              <a:t> </a:t>
            </a:r>
            <a:r>
              <a:rPr lang="en-US" sz="1200" b="1" u="sng" kern="1200" dirty="0" err="1" smtClean="0">
                <a:solidFill>
                  <a:schemeClr val="tx1"/>
                </a:solidFill>
                <a:effectLst/>
                <a:latin typeface="+mn-lt"/>
                <a:ea typeface="+mn-ea"/>
                <a:cs typeface="+mn-cs"/>
              </a:rPr>
              <a:t>mình</a:t>
            </a:r>
            <a:r>
              <a:rPr lang="en-US" sz="1200" b="1" u="sng"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5E86864F-1683-434D-9E1B-0843165B3770}" type="slidenum">
              <a:rPr lang="en-US" smtClean="0"/>
              <a:pPr/>
              <a:t>7</a:t>
            </a:fld>
            <a:endParaRPr lang="en-US"/>
          </a:p>
        </p:txBody>
      </p:sp>
    </p:spTree>
    <p:extLst>
      <p:ext uri="{BB962C8B-B14F-4D97-AF65-F5344CB8AC3E}">
        <p14:creationId xmlns="" xmlns:p14="http://schemas.microsoft.com/office/powerpoint/2010/main" val="3391316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latin typeface="+mn-lt"/>
                <a:ea typeface="+mn-ea"/>
                <a:cs typeface="+mn-cs"/>
              </a:rPr>
              <a:t>Vàng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và</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tài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chính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Mường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Thanh</a:t>
            </a:r>
            <a:endParaRPr lang="vi-VN"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Công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ty</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cổ</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phần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xây</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dựng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hạ</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tầng</a:t>
            </a:r>
            <a:r>
              <a:rPr lang="en-US" sz="1200" kern="1200" dirty="0" smtClean="0">
                <a:solidFill>
                  <a:schemeClr val="tx1"/>
                </a:solidFill>
                <a:latin typeface="+mn-lt"/>
                <a:ea typeface="+mn-ea"/>
                <a:cs typeface="+mn-cs"/>
              </a:rPr>
              <a:t>  VINACO</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CT BOTHER, </a:t>
            </a:r>
            <a:r>
              <a:rPr lang="en-US" sz="1200" kern="1200" dirty="0" err="1" smtClean="0">
                <a:solidFill>
                  <a:schemeClr val="tx1"/>
                </a:solidFill>
                <a:latin typeface="+mn-lt"/>
                <a:ea typeface="+mn-ea"/>
                <a:cs typeface="+mn-cs"/>
              </a:rPr>
              <a:t>Tập</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đoàn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Vương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Cường</a:t>
            </a:r>
            <a:r>
              <a:rPr lang="en-US" sz="1200" kern="1200" dirty="0" smtClean="0">
                <a:solidFill>
                  <a:schemeClr val="tx1"/>
                </a:solidFill>
                <a:latin typeface="+mn-lt"/>
                <a:ea typeface="+mn-ea"/>
                <a:cs typeface="+mn-cs"/>
              </a:rPr>
              <a:t>, Luxury car</a:t>
            </a:r>
          </a:p>
          <a:p>
            <a:r>
              <a:rPr lang="en-US" sz="1200" kern="1200" dirty="0" err="1" smtClean="0">
                <a:solidFill>
                  <a:schemeClr val="tx1"/>
                </a:solidFill>
                <a:latin typeface="+mn-lt"/>
                <a:ea typeface="+mn-ea"/>
                <a:cs typeface="+mn-cs"/>
              </a:rPr>
              <a:t>Công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ty</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cổ</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phần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đầu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tư</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và</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thương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mại</a:t>
            </a:r>
            <a:r>
              <a:rPr lang="en-US" sz="1200" kern="1200" dirty="0" smtClean="0">
                <a:solidFill>
                  <a:schemeClr val="tx1"/>
                </a:solidFill>
                <a:latin typeface="+mn-lt"/>
                <a:ea typeface="+mn-ea"/>
                <a:cs typeface="+mn-cs"/>
              </a:rPr>
              <a:t> 319, </a:t>
            </a:r>
          </a:p>
          <a:p>
            <a:r>
              <a:rPr lang="en-US" sz="1200" kern="1200" dirty="0" err="1" smtClean="0">
                <a:solidFill>
                  <a:schemeClr val="tx1"/>
                </a:solidFill>
                <a:latin typeface="+mn-lt"/>
                <a:ea typeface="+mn-ea"/>
                <a:cs typeface="+mn-cs"/>
              </a:rPr>
              <a:t>Công</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ty</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xây</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dựng</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Bạch</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Đằng</a:t>
            </a:r>
            <a:endParaRPr lang="vi-VN"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Công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ty</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cổ</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phần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đầu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tư</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và</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phát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triển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tập</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đoàn</a:t>
            </a:r>
            <a:r>
              <a:rPr lang="en-US" sz="1200" kern="1200" dirty="0" smtClean="0">
                <a:solidFill>
                  <a:schemeClr val="tx1"/>
                </a:solidFill>
                <a:latin typeface="+mn-lt"/>
                <a:ea typeface="+mn-ea"/>
                <a:cs typeface="+mn-cs"/>
              </a:rPr>
              <a:t> HSTC, </a:t>
            </a:r>
            <a:endParaRPr lang="vi-VN"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Tổng</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công</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ty</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Sông</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Đà</a:t>
            </a:r>
            <a:endParaRPr lang="vi-VN"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Công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ty</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nước</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giải</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khát</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Viger</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HaNoi</a:t>
            </a:r>
            <a:r>
              <a:rPr lang="en-US" sz="1200" kern="1200" dirty="0" smtClean="0">
                <a:solidFill>
                  <a:schemeClr val="tx1"/>
                </a:solidFill>
                <a:latin typeface="+mn-lt"/>
                <a:ea typeface="+mn-ea"/>
                <a:cs typeface="+mn-cs"/>
              </a:rPr>
              <a:t>, </a:t>
            </a:r>
            <a:endParaRPr lang="vi-VN"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Công</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ty</a:t>
            </a:r>
            <a:r>
              <a:rPr lang="en-US" sz="1200" kern="1200" baseline="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Âm</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thanh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Việt</a:t>
            </a:r>
            <a:r>
              <a:rPr lang="en-US" sz="1200" kern="1200" dirty="0" smtClean="0">
                <a:solidFill>
                  <a:schemeClr val="tx1"/>
                </a:solidFill>
                <a:latin typeface="+mn-lt"/>
                <a:ea typeface="+mn-ea"/>
                <a:cs typeface="+mn-cs"/>
              </a:rPr>
              <a:t> KTV</a:t>
            </a:r>
          </a:p>
          <a:p>
            <a:r>
              <a:rPr lang="en-US" sz="1200" kern="1200" dirty="0" err="1" smtClean="0">
                <a:solidFill>
                  <a:schemeClr val="tx1"/>
                </a:solidFill>
                <a:latin typeface="+mn-lt"/>
                <a:ea typeface="+mn-ea"/>
                <a:cs typeface="+mn-cs"/>
              </a:rPr>
              <a:t>Công</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ty</a:t>
            </a:r>
            <a:r>
              <a:rPr lang="en-US" sz="1200" kern="1200" baseline="0" dirty="0" smtClean="0">
                <a:solidFill>
                  <a:schemeClr val="tx1"/>
                </a:solidFill>
                <a:latin typeface="+mn-lt"/>
                <a:ea typeface="+mn-ea"/>
                <a:cs typeface="+mn-cs"/>
              </a:rPr>
              <a:t> UPGC – </a:t>
            </a:r>
            <a:r>
              <a:rPr lang="en-US" sz="1200" kern="1200" baseline="0" dirty="0" err="1" smtClean="0">
                <a:solidFill>
                  <a:schemeClr val="tx1"/>
                </a:solidFill>
                <a:latin typeface="+mn-lt"/>
                <a:ea typeface="+mn-ea"/>
                <a:cs typeface="+mn-cs"/>
              </a:rPr>
              <a:t>Tổng</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hội</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địa</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chất</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Việt</a:t>
            </a:r>
            <a:r>
              <a:rPr lang="en-US" sz="1200" kern="1200" baseline="0" dirty="0" smtClean="0">
                <a:solidFill>
                  <a:schemeClr val="tx1"/>
                </a:solidFill>
                <a:latin typeface="+mn-lt"/>
                <a:ea typeface="+mn-ea"/>
                <a:cs typeface="+mn-cs"/>
              </a:rPr>
              <a:t> Nam</a:t>
            </a:r>
          </a:p>
          <a:p>
            <a:r>
              <a:rPr lang="en-US" sz="1200" kern="1200" baseline="0" dirty="0" err="1" smtClean="0">
                <a:solidFill>
                  <a:schemeClr val="tx1"/>
                </a:solidFill>
                <a:latin typeface="+mn-lt"/>
                <a:ea typeface="+mn-ea"/>
                <a:cs typeface="+mn-cs"/>
              </a:rPr>
              <a:t>Công</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ty</a:t>
            </a:r>
            <a:r>
              <a:rPr lang="en-US" sz="1200" kern="1200" baseline="0" dirty="0" smtClean="0">
                <a:solidFill>
                  <a:schemeClr val="tx1"/>
                </a:solidFill>
                <a:latin typeface="+mn-lt"/>
                <a:ea typeface="+mn-ea"/>
                <a:cs typeface="+mn-cs"/>
              </a:rPr>
              <a:t> VDC </a:t>
            </a:r>
            <a:r>
              <a:rPr lang="en-US" sz="1200" kern="1200" baseline="0" dirty="0" err="1" smtClean="0">
                <a:solidFill>
                  <a:schemeClr val="tx1"/>
                </a:solidFill>
                <a:latin typeface="+mn-lt"/>
                <a:ea typeface="+mn-ea"/>
                <a:cs typeface="+mn-cs"/>
              </a:rPr>
              <a:t>Việt</a:t>
            </a:r>
            <a:r>
              <a:rPr lang="en-US" sz="1200" kern="1200" baseline="0" dirty="0" smtClean="0">
                <a:solidFill>
                  <a:schemeClr val="tx1"/>
                </a:solidFill>
                <a:latin typeface="+mn-lt"/>
                <a:ea typeface="+mn-ea"/>
                <a:cs typeface="+mn-cs"/>
              </a:rPr>
              <a:t> Nam</a:t>
            </a:r>
            <a:endParaRPr lang="vi-VN" sz="1200" kern="1200" dirty="0" smtClean="0">
              <a:solidFill>
                <a:schemeClr val="tx1"/>
              </a:solidFill>
              <a:latin typeface="+mn-lt"/>
              <a:ea typeface="+mn-ea"/>
              <a:cs typeface="+mn-cs"/>
            </a:endParaRPr>
          </a:p>
          <a:p>
            <a:endParaRPr lang="vi-VN" dirty="0"/>
          </a:p>
        </p:txBody>
      </p:sp>
      <p:sp>
        <p:nvSpPr>
          <p:cNvPr id="4" name="Slide Number Placeholder 3"/>
          <p:cNvSpPr>
            <a:spLocks noGrp="1"/>
          </p:cNvSpPr>
          <p:nvPr>
            <p:ph type="sldNum" sz="quarter" idx="10"/>
          </p:nvPr>
        </p:nvSpPr>
        <p:spPr/>
        <p:txBody>
          <a:bodyPr/>
          <a:lstStyle/>
          <a:p>
            <a:fld id="{5E86864F-1683-434D-9E1B-0843165B3770}"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smtClean="0">
                <a:solidFill>
                  <a:schemeClr val="tx1"/>
                </a:solidFill>
                <a:latin typeface="+mn-lt"/>
                <a:ea typeface="+mn-ea"/>
                <a:cs typeface="+mn-cs"/>
              </a:rPr>
              <a:t>Luật</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sư</a:t>
            </a:r>
            <a:r>
              <a:rPr lang="en-US" sz="1200" kern="1200" baseline="0" dirty="0" smtClean="0">
                <a:solidFill>
                  <a:schemeClr val="tx1"/>
                </a:solidFill>
                <a:latin typeface="+mn-lt"/>
                <a:ea typeface="+mn-ea"/>
                <a:cs typeface="+mn-cs"/>
              </a:rPr>
              <a:t> DN (</a:t>
            </a:r>
            <a:r>
              <a:rPr lang="en-US" sz="1200" kern="1200" dirty="0" err="1" smtClean="0">
                <a:solidFill>
                  <a:schemeClr val="tx1"/>
                </a:solidFill>
                <a:latin typeface="+mn-lt"/>
                <a:ea typeface="+mn-ea"/>
                <a:cs typeface="+mn-cs"/>
              </a:rPr>
              <a:t>Tư</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vấn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pháp</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luật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thường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xuyên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và</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tư</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vấn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pháp</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luật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theo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vụ</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việc</a:t>
            </a:r>
            <a:r>
              <a:rPr lang="en-US" sz="1200" kern="1200" dirty="0" smtClean="0">
                <a:solidFill>
                  <a:schemeClr val="tx1"/>
                </a:solidFill>
                <a:latin typeface="+mn-lt"/>
                <a:ea typeface="+mn-ea"/>
                <a:cs typeface="+mn-cs"/>
              </a:rPr>
              <a:t>)</a:t>
            </a:r>
          </a:p>
          <a:p>
            <a:endParaRPr lang="en-US" dirty="0" smtClean="0"/>
          </a:p>
          <a:p>
            <a:r>
              <a:rPr lang="en-US" dirty="0" err="1" smtClean="0"/>
              <a:t>Các</a:t>
            </a:r>
            <a:r>
              <a:rPr lang="en-US" baseline="0" dirty="0" smtClean="0"/>
              <a:t> </a:t>
            </a:r>
            <a:r>
              <a:rPr lang="en-US" baseline="0" dirty="0" err="1" smtClean="0"/>
              <a:t>Anh</a:t>
            </a:r>
            <a:r>
              <a:rPr lang="en-US" baseline="0" dirty="0" smtClean="0"/>
              <a:t> (</a:t>
            </a:r>
            <a:r>
              <a:rPr lang="en-US" baseline="0" dirty="0" err="1" smtClean="0"/>
              <a:t>Chị</a:t>
            </a:r>
            <a:r>
              <a:rPr lang="en-US" baseline="0" dirty="0" smtClean="0"/>
              <a:t>) </a:t>
            </a:r>
            <a:r>
              <a:rPr lang="en-US" baseline="0" dirty="0" err="1" smtClean="0"/>
              <a:t>nếu</a:t>
            </a:r>
            <a:r>
              <a:rPr lang="en-US" baseline="0" dirty="0" smtClean="0"/>
              <a:t> </a:t>
            </a:r>
            <a:r>
              <a:rPr lang="en-US" baseline="0" dirty="0" err="1" smtClean="0"/>
              <a:t>thấy</a:t>
            </a:r>
            <a:r>
              <a:rPr lang="en-US" baseline="0" dirty="0" smtClean="0"/>
              <a:t> </a:t>
            </a:r>
            <a:r>
              <a:rPr lang="en-US" baseline="0" dirty="0" err="1" smtClean="0"/>
              <a:t>ai</a:t>
            </a:r>
            <a:r>
              <a:rPr lang="en-US" baseline="0" dirty="0" smtClean="0"/>
              <a:t> </a:t>
            </a:r>
            <a:r>
              <a:rPr lang="en-US" baseline="0" dirty="0" err="1" smtClean="0"/>
              <a:t>có</a:t>
            </a:r>
            <a:r>
              <a:rPr lang="en-US" baseline="0" dirty="0" smtClean="0"/>
              <a:t> </a:t>
            </a:r>
            <a:r>
              <a:rPr lang="en-US" baseline="0" dirty="0" err="1" smtClean="0"/>
              <a:t>nhu</a:t>
            </a:r>
            <a:r>
              <a:rPr lang="en-US" baseline="0" dirty="0" smtClean="0"/>
              <a:t> </a:t>
            </a:r>
            <a:r>
              <a:rPr lang="en-US" baseline="0" dirty="0" err="1" smtClean="0"/>
              <a:t>cầu</a:t>
            </a:r>
            <a:r>
              <a:rPr lang="en-US" baseline="0" dirty="0" smtClean="0"/>
              <a:t> </a:t>
            </a:r>
            <a:r>
              <a:rPr lang="en-US" baseline="0" dirty="0" err="1" smtClean="0"/>
              <a:t>về</a:t>
            </a:r>
            <a:r>
              <a:rPr lang="en-US" baseline="0" dirty="0" smtClean="0"/>
              <a:t> </a:t>
            </a:r>
            <a:r>
              <a:rPr lang="en-US" baseline="0" dirty="0" err="1" smtClean="0"/>
              <a:t>một</a:t>
            </a:r>
            <a:r>
              <a:rPr lang="en-US" baseline="0" dirty="0" smtClean="0"/>
              <a:t> </a:t>
            </a:r>
            <a:r>
              <a:rPr lang="en-US" baseline="0" dirty="0" err="1" smtClean="0"/>
              <a:t>trong</a:t>
            </a:r>
            <a:r>
              <a:rPr lang="en-US" baseline="0" dirty="0" smtClean="0"/>
              <a:t> </a:t>
            </a:r>
            <a:r>
              <a:rPr lang="en-US" baseline="0" dirty="0" err="1" smtClean="0"/>
              <a:t>các</a:t>
            </a:r>
            <a:r>
              <a:rPr lang="en-US" baseline="0" dirty="0" smtClean="0"/>
              <a:t> </a:t>
            </a:r>
            <a:r>
              <a:rPr lang="en-US" baseline="0" dirty="0" err="1" smtClean="0"/>
              <a:t>lĩnh</a:t>
            </a:r>
            <a:r>
              <a:rPr lang="en-US" baseline="0" dirty="0" smtClean="0"/>
              <a:t> </a:t>
            </a:r>
            <a:r>
              <a:rPr lang="en-US" baseline="0" dirty="0" err="1" smtClean="0"/>
              <a:t>vực</a:t>
            </a:r>
            <a:r>
              <a:rPr lang="en-US" baseline="0" dirty="0" smtClean="0"/>
              <a:t> </a:t>
            </a:r>
            <a:r>
              <a:rPr lang="en-US" baseline="0" dirty="0" err="1" smtClean="0"/>
              <a:t>trên</a:t>
            </a:r>
            <a:r>
              <a:rPr lang="en-US" baseline="0" dirty="0" smtClean="0"/>
              <a:t> </a:t>
            </a:r>
            <a:r>
              <a:rPr lang="en-US" baseline="0" dirty="0" err="1" smtClean="0"/>
              <a:t>hoặc</a:t>
            </a:r>
            <a:r>
              <a:rPr lang="en-US" baseline="0" dirty="0" smtClean="0"/>
              <a:t> </a:t>
            </a:r>
            <a:r>
              <a:rPr lang="en-US" baseline="0" dirty="0" err="1" smtClean="0"/>
              <a:t>giống</a:t>
            </a:r>
            <a:r>
              <a:rPr lang="en-US" baseline="0" dirty="0" smtClean="0"/>
              <a:t> </a:t>
            </a:r>
            <a:r>
              <a:rPr lang="en-US" baseline="0" dirty="0" err="1" smtClean="0"/>
              <a:t>như</a:t>
            </a:r>
            <a:r>
              <a:rPr lang="en-US" baseline="0" dirty="0" smtClean="0"/>
              <a:t> </a:t>
            </a:r>
            <a:r>
              <a:rPr lang="en-US" baseline="0" dirty="0" err="1" smtClean="0"/>
              <a:t>người</a:t>
            </a:r>
            <a:r>
              <a:rPr lang="en-US" baseline="0" dirty="0" smtClean="0"/>
              <a:t> </a:t>
            </a:r>
            <a:r>
              <a:rPr lang="en-US" baseline="0" dirty="0" err="1" smtClean="0"/>
              <a:t>bạn</a:t>
            </a:r>
            <a:r>
              <a:rPr lang="en-US" baseline="0" dirty="0" smtClean="0"/>
              <a:t> </a:t>
            </a:r>
            <a:r>
              <a:rPr lang="en-US" baseline="0" dirty="0" err="1" smtClean="0"/>
              <a:t>của</a:t>
            </a:r>
            <a:r>
              <a:rPr lang="en-US" baseline="0" dirty="0" smtClean="0"/>
              <a:t> </a:t>
            </a:r>
            <a:r>
              <a:rPr lang="en-US" baseline="0" dirty="0" err="1" smtClean="0"/>
              <a:t>tôi</a:t>
            </a:r>
            <a:r>
              <a:rPr lang="en-US" baseline="0" dirty="0" smtClean="0"/>
              <a:t>, </a:t>
            </a:r>
            <a:r>
              <a:rPr lang="en-US" baseline="0" dirty="0" err="1" smtClean="0"/>
              <a:t>xin</a:t>
            </a:r>
            <a:r>
              <a:rPr lang="en-US" baseline="0" dirty="0" smtClean="0"/>
              <a:t> </a:t>
            </a:r>
            <a:r>
              <a:rPr lang="en-US" baseline="0" dirty="0" err="1" smtClean="0"/>
              <a:t>hãy</a:t>
            </a:r>
            <a:r>
              <a:rPr lang="en-US" baseline="0" dirty="0" smtClean="0"/>
              <a:t> </a:t>
            </a:r>
            <a:r>
              <a:rPr lang="en-US" baseline="0" dirty="0" err="1" smtClean="0"/>
              <a:t>giới</a:t>
            </a:r>
            <a:r>
              <a:rPr lang="en-US" baseline="0" dirty="0" smtClean="0"/>
              <a:t> </a:t>
            </a:r>
            <a:r>
              <a:rPr lang="en-US" baseline="0" dirty="0" err="1" smtClean="0"/>
              <a:t>thiệu</a:t>
            </a:r>
            <a:r>
              <a:rPr lang="en-US" baseline="0" dirty="0" smtClean="0"/>
              <a:t> </a:t>
            </a:r>
            <a:r>
              <a:rPr lang="en-US" baseline="0" dirty="0" err="1" smtClean="0"/>
              <a:t>cho</a:t>
            </a:r>
            <a:r>
              <a:rPr lang="en-US" baseline="0" dirty="0" smtClean="0"/>
              <a:t> </a:t>
            </a:r>
            <a:r>
              <a:rPr lang="en-US" baseline="0" dirty="0" err="1" smtClean="0"/>
              <a:t>tôi</a:t>
            </a:r>
            <a:r>
              <a:rPr lang="en-US" baseline="0" dirty="0" smtClean="0"/>
              <a:t>.</a:t>
            </a:r>
          </a:p>
        </p:txBody>
      </p:sp>
      <p:sp>
        <p:nvSpPr>
          <p:cNvPr id="4" name="Slide Number Placeholder 3"/>
          <p:cNvSpPr>
            <a:spLocks noGrp="1"/>
          </p:cNvSpPr>
          <p:nvPr>
            <p:ph type="sldNum" sz="quarter" idx="10"/>
          </p:nvPr>
        </p:nvSpPr>
        <p:spPr/>
        <p:txBody>
          <a:bodyPr/>
          <a:lstStyle/>
          <a:p>
            <a:fld id="{5E86864F-1683-434D-9E1B-0843165B3770}"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gradFill rotWithShape="0">
          <a:gsLst>
            <a:gs pos="0">
              <a:schemeClr val="bg1"/>
            </a:gs>
            <a:gs pos="100000">
              <a:schemeClr val="bg1">
                <a:gamma/>
                <a:shade val="47451"/>
                <a:invGamma/>
              </a:schemeClr>
            </a:gs>
          </a:gsLst>
          <a:lin ang="5400000" scaled="1"/>
        </a:gradFill>
        <a:effectLst/>
      </p:bgPr>
    </p:bg>
    <p:spTree>
      <p:nvGrpSpPr>
        <p:cNvPr id="1" name=""/>
        <p:cNvGrpSpPr/>
        <p:nvPr/>
      </p:nvGrpSpPr>
      <p:grpSpPr>
        <a:xfrm>
          <a:off x="0" y="0"/>
          <a:ext cx="0" cy="0"/>
          <a:chOff x="0" y="0"/>
          <a:chExt cx="0" cy="0"/>
        </a:xfrm>
      </p:grpSpPr>
      <p:sp>
        <p:nvSpPr>
          <p:cNvPr id="3481" name="Freeform 409"/>
          <p:cNvSpPr>
            <a:spLocks/>
          </p:cNvSpPr>
          <p:nvPr/>
        </p:nvSpPr>
        <p:spPr bwMode="hidden">
          <a:xfrm>
            <a:off x="0" y="1981200"/>
            <a:ext cx="4257675" cy="2068513"/>
          </a:xfrm>
          <a:custGeom>
            <a:avLst/>
            <a:gdLst>
              <a:gd name="T0" fmla="*/ 0 w 2682"/>
              <a:gd name="T1" fmla="*/ 0 h 1303"/>
              <a:gd name="T2" fmla="*/ 1109 w 2682"/>
              <a:gd name="T3" fmla="*/ 196 h 1303"/>
              <a:gd name="T4" fmla="*/ 2006 w 2682"/>
              <a:gd name="T5" fmla="*/ 975 h 1303"/>
              <a:gd name="T6" fmla="*/ 2666 w 2682"/>
              <a:gd name="T7" fmla="*/ 1296 h 1303"/>
              <a:gd name="T8" fmla="*/ 1911 w 2682"/>
              <a:gd name="T9" fmla="*/ 1015 h 1303"/>
              <a:gd name="T10" fmla="*/ 1111 w 2682"/>
              <a:gd name="T11" fmla="*/ 460 h 1303"/>
              <a:gd name="T12" fmla="*/ 9 w 2682"/>
              <a:gd name="T13" fmla="*/ 446 h 1303"/>
            </a:gdLst>
            <a:ahLst/>
            <a:cxnLst>
              <a:cxn ang="0">
                <a:pos x="T0" y="T1"/>
              </a:cxn>
              <a:cxn ang="0">
                <a:pos x="T2" y="T3"/>
              </a:cxn>
              <a:cxn ang="0">
                <a:pos x="T4" y="T5"/>
              </a:cxn>
              <a:cxn ang="0">
                <a:pos x="T6" y="T7"/>
              </a:cxn>
              <a:cxn ang="0">
                <a:pos x="T8" y="T9"/>
              </a:cxn>
              <a:cxn ang="0">
                <a:pos x="T10" y="T11"/>
              </a:cxn>
              <a:cxn ang="0">
                <a:pos x="T12" y="T13"/>
              </a:cxn>
            </a:cxnLst>
            <a:rect l="0" t="0" r="r" b="b"/>
            <a:pathLst>
              <a:path w="2682" h="1303">
                <a:moveTo>
                  <a:pt x="0" y="0"/>
                </a:moveTo>
                <a:cubicBezTo>
                  <a:pt x="185" y="34"/>
                  <a:pt x="775" y="34"/>
                  <a:pt x="1109" y="196"/>
                </a:cubicBezTo>
                <a:cubicBezTo>
                  <a:pt x="1443" y="358"/>
                  <a:pt x="1747" y="792"/>
                  <a:pt x="2006" y="975"/>
                </a:cubicBezTo>
                <a:cubicBezTo>
                  <a:pt x="2265" y="1158"/>
                  <a:pt x="2682" y="1289"/>
                  <a:pt x="2666" y="1296"/>
                </a:cubicBezTo>
                <a:cubicBezTo>
                  <a:pt x="2650" y="1303"/>
                  <a:pt x="2170" y="1154"/>
                  <a:pt x="1911" y="1015"/>
                </a:cubicBezTo>
                <a:cubicBezTo>
                  <a:pt x="1652" y="876"/>
                  <a:pt x="1428" y="555"/>
                  <a:pt x="1111" y="460"/>
                </a:cubicBezTo>
                <a:cubicBezTo>
                  <a:pt x="794" y="365"/>
                  <a:pt x="238" y="449"/>
                  <a:pt x="9" y="446"/>
                </a:cubicBezTo>
              </a:path>
            </a:pathLst>
          </a:custGeom>
          <a:gradFill rotWithShape="1">
            <a:gsLst>
              <a:gs pos="0">
                <a:srgbClr val="FFFFFF">
                  <a:alpha val="14000"/>
                </a:srgbClr>
              </a:gs>
              <a:gs pos="100000">
                <a:srgbClr val="FFFFFF">
                  <a:gamma/>
                  <a:shade val="79216"/>
                  <a:invGamma/>
                  <a:alpha val="6000"/>
                </a:srgbClr>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75" name="Freeform 403"/>
          <p:cNvSpPr>
            <a:spLocks/>
          </p:cNvSpPr>
          <p:nvPr/>
        </p:nvSpPr>
        <p:spPr bwMode="hidden">
          <a:xfrm>
            <a:off x="-11113" y="0"/>
            <a:ext cx="5145088" cy="4338638"/>
          </a:xfrm>
          <a:custGeom>
            <a:avLst/>
            <a:gdLst>
              <a:gd name="T0" fmla="*/ 7 w 3241"/>
              <a:gd name="T1" fmla="*/ 0 h 2733"/>
              <a:gd name="T2" fmla="*/ 1552 w 3241"/>
              <a:gd name="T3" fmla="*/ 847 h 2733"/>
              <a:gd name="T4" fmla="*/ 2365 w 3241"/>
              <a:gd name="T5" fmla="*/ 2148 h 2733"/>
              <a:gd name="T6" fmla="*/ 3098 w 3241"/>
              <a:gd name="T7" fmla="*/ 2664 h 2733"/>
              <a:gd name="T8" fmla="*/ 2197 w 3241"/>
              <a:gd name="T9" fmla="*/ 2247 h 2733"/>
              <a:gd name="T10" fmla="*/ 1274 w 3241"/>
              <a:gd name="T11" fmla="*/ 1288 h 2733"/>
              <a:gd name="T12" fmla="*/ 0 w 3241"/>
              <a:gd name="T13" fmla="*/ 901 h 2733"/>
            </a:gdLst>
            <a:ahLst/>
            <a:cxnLst>
              <a:cxn ang="0">
                <a:pos x="T0" y="T1"/>
              </a:cxn>
              <a:cxn ang="0">
                <a:pos x="T2" y="T3"/>
              </a:cxn>
              <a:cxn ang="0">
                <a:pos x="T4" y="T5"/>
              </a:cxn>
              <a:cxn ang="0">
                <a:pos x="T6" y="T7"/>
              </a:cxn>
              <a:cxn ang="0">
                <a:pos x="T8" y="T9"/>
              </a:cxn>
              <a:cxn ang="0">
                <a:pos x="T10" y="T11"/>
              </a:cxn>
              <a:cxn ang="0">
                <a:pos x="T12" y="T13"/>
              </a:cxn>
            </a:cxnLst>
            <a:rect l="0" t="0" r="r" b="b"/>
            <a:pathLst>
              <a:path w="3241" h="2733">
                <a:moveTo>
                  <a:pt x="7" y="0"/>
                </a:moveTo>
                <a:cubicBezTo>
                  <a:pt x="265" y="141"/>
                  <a:pt x="1159" y="489"/>
                  <a:pt x="1552" y="847"/>
                </a:cubicBezTo>
                <a:cubicBezTo>
                  <a:pt x="1945" y="1205"/>
                  <a:pt x="2107" y="1845"/>
                  <a:pt x="2365" y="2148"/>
                </a:cubicBezTo>
                <a:cubicBezTo>
                  <a:pt x="2623" y="2451"/>
                  <a:pt x="3126" y="2648"/>
                  <a:pt x="3098" y="2664"/>
                </a:cubicBezTo>
                <a:cubicBezTo>
                  <a:pt x="3241" y="2733"/>
                  <a:pt x="2487" y="2487"/>
                  <a:pt x="2197" y="2247"/>
                </a:cubicBezTo>
                <a:cubicBezTo>
                  <a:pt x="1893" y="2018"/>
                  <a:pt x="1640" y="1512"/>
                  <a:pt x="1274" y="1288"/>
                </a:cubicBezTo>
                <a:cubicBezTo>
                  <a:pt x="927" y="1034"/>
                  <a:pt x="265" y="982"/>
                  <a:pt x="0" y="901"/>
                </a:cubicBezTo>
              </a:path>
            </a:pathLst>
          </a:custGeom>
          <a:gradFill rotWithShape="1">
            <a:gsLst>
              <a:gs pos="0">
                <a:srgbClr val="FFFFFF">
                  <a:alpha val="21001"/>
                </a:srgbClr>
              </a:gs>
              <a:gs pos="100000">
                <a:srgbClr val="FFFFFF">
                  <a:gamma/>
                  <a:shade val="79216"/>
                  <a:invGamma/>
                  <a:alpha val="6000"/>
                </a:srgbClr>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76" name="Freeform 404"/>
          <p:cNvSpPr>
            <a:spLocks/>
          </p:cNvSpPr>
          <p:nvPr/>
        </p:nvSpPr>
        <p:spPr bwMode="hidden">
          <a:xfrm>
            <a:off x="3581400" y="0"/>
            <a:ext cx="2522538" cy="4613275"/>
          </a:xfrm>
          <a:custGeom>
            <a:avLst/>
            <a:gdLst>
              <a:gd name="T0" fmla="*/ 0 w 1589"/>
              <a:gd name="T1" fmla="*/ 12 h 2906"/>
              <a:gd name="T2" fmla="*/ 959 w 1589"/>
              <a:gd name="T3" fmla="*/ 1027 h 2906"/>
              <a:gd name="T4" fmla="*/ 1153 w 1589"/>
              <a:gd name="T5" fmla="*/ 2216 h 2906"/>
              <a:gd name="T6" fmla="*/ 1589 w 1589"/>
              <a:gd name="T7" fmla="*/ 2905 h 2906"/>
              <a:gd name="T8" fmla="*/ 1302 w 1589"/>
              <a:gd name="T9" fmla="*/ 2209 h 2906"/>
              <a:gd name="T10" fmla="*/ 1399 w 1589"/>
              <a:gd name="T11" fmla="*/ 994 h 2906"/>
              <a:gd name="T12" fmla="*/ 876 w 1589"/>
              <a:gd name="T13" fmla="*/ 0 h 2906"/>
            </a:gdLst>
            <a:ahLst/>
            <a:cxnLst>
              <a:cxn ang="0">
                <a:pos x="T0" y="T1"/>
              </a:cxn>
              <a:cxn ang="0">
                <a:pos x="T2" y="T3"/>
              </a:cxn>
              <a:cxn ang="0">
                <a:pos x="T4" y="T5"/>
              </a:cxn>
              <a:cxn ang="0">
                <a:pos x="T6" y="T7"/>
              </a:cxn>
              <a:cxn ang="0">
                <a:pos x="T8" y="T9"/>
              </a:cxn>
              <a:cxn ang="0">
                <a:pos x="T10" y="T11"/>
              </a:cxn>
              <a:cxn ang="0">
                <a:pos x="T12" y="T13"/>
              </a:cxn>
            </a:cxnLst>
            <a:rect l="0" t="0" r="r" b="b"/>
            <a:pathLst>
              <a:path w="1589" h="2906">
                <a:moveTo>
                  <a:pt x="0" y="12"/>
                </a:moveTo>
                <a:cubicBezTo>
                  <a:pt x="160" y="181"/>
                  <a:pt x="767" y="660"/>
                  <a:pt x="959" y="1027"/>
                </a:cubicBezTo>
                <a:cubicBezTo>
                  <a:pt x="1151" y="1394"/>
                  <a:pt x="1048" y="1903"/>
                  <a:pt x="1153" y="2216"/>
                </a:cubicBezTo>
                <a:cubicBezTo>
                  <a:pt x="1258" y="2529"/>
                  <a:pt x="1564" y="2906"/>
                  <a:pt x="1589" y="2905"/>
                </a:cubicBezTo>
                <a:cubicBezTo>
                  <a:pt x="1554" y="2859"/>
                  <a:pt x="1334" y="2527"/>
                  <a:pt x="1302" y="2209"/>
                </a:cubicBezTo>
                <a:cubicBezTo>
                  <a:pt x="1270" y="1891"/>
                  <a:pt x="1470" y="1362"/>
                  <a:pt x="1399" y="994"/>
                </a:cubicBezTo>
                <a:cubicBezTo>
                  <a:pt x="1328" y="626"/>
                  <a:pt x="985" y="207"/>
                  <a:pt x="876" y="0"/>
                </a:cubicBezTo>
              </a:path>
            </a:pathLst>
          </a:custGeom>
          <a:gradFill rotWithShape="1">
            <a:gsLst>
              <a:gs pos="0">
                <a:srgbClr val="FFFFFF">
                  <a:alpha val="14000"/>
                </a:srgbClr>
              </a:gs>
              <a:gs pos="100000">
                <a:srgbClr val="FFFFFF">
                  <a:gamma/>
                  <a:shade val="79216"/>
                  <a:invGamma/>
                  <a:alpha val="6000"/>
                </a:srgbClr>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77" name="Freeform 405"/>
          <p:cNvSpPr>
            <a:spLocks/>
          </p:cNvSpPr>
          <p:nvPr/>
        </p:nvSpPr>
        <p:spPr bwMode="hidden">
          <a:xfrm>
            <a:off x="6294438" y="1366838"/>
            <a:ext cx="2849562" cy="3324225"/>
          </a:xfrm>
          <a:custGeom>
            <a:avLst/>
            <a:gdLst>
              <a:gd name="T0" fmla="*/ 1788 w 1795"/>
              <a:gd name="T1" fmla="*/ 0 h 2094"/>
              <a:gd name="T2" fmla="*/ 1795 w 1795"/>
              <a:gd name="T3" fmla="*/ 1185 h 2094"/>
              <a:gd name="T4" fmla="*/ 453 w 1795"/>
              <a:gd name="T5" fmla="*/ 1409 h 2094"/>
              <a:gd name="T6" fmla="*/ 13 w 1795"/>
              <a:gd name="T7" fmla="*/ 2080 h 2094"/>
              <a:gd name="T8" fmla="*/ 501 w 1795"/>
              <a:gd name="T9" fmla="*/ 1145 h 2094"/>
              <a:gd name="T10" fmla="*/ 1781 w 1795"/>
              <a:gd name="T11" fmla="*/ 13 h 2094"/>
            </a:gdLst>
            <a:ahLst/>
            <a:cxnLst>
              <a:cxn ang="0">
                <a:pos x="T0" y="T1"/>
              </a:cxn>
              <a:cxn ang="0">
                <a:pos x="T2" y="T3"/>
              </a:cxn>
              <a:cxn ang="0">
                <a:pos x="T4" y="T5"/>
              </a:cxn>
              <a:cxn ang="0">
                <a:pos x="T6" y="T7"/>
              </a:cxn>
              <a:cxn ang="0">
                <a:pos x="T8" y="T9"/>
              </a:cxn>
              <a:cxn ang="0">
                <a:pos x="T10" y="T11"/>
              </a:cxn>
            </a:cxnLst>
            <a:rect l="0" t="0" r="r" b="b"/>
            <a:pathLst>
              <a:path w="1795" h="2094">
                <a:moveTo>
                  <a:pt x="1788" y="0"/>
                </a:moveTo>
                <a:lnTo>
                  <a:pt x="1795" y="1185"/>
                </a:lnTo>
                <a:cubicBezTo>
                  <a:pt x="1504" y="1538"/>
                  <a:pt x="746" y="1250"/>
                  <a:pt x="453" y="1409"/>
                </a:cubicBezTo>
                <a:cubicBezTo>
                  <a:pt x="156" y="1558"/>
                  <a:pt x="13" y="2094"/>
                  <a:pt x="13" y="2080"/>
                </a:cubicBezTo>
                <a:cubicBezTo>
                  <a:pt x="13" y="2066"/>
                  <a:pt x="0" y="1389"/>
                  <a:pt x="501" y="1145"/>
                </a:cubicBezTo>
                <a:cubicBezTo>
                  <a:pt x="1002" y="901"/>
                  <a:pt x="1619" y="860"/>
                  <a:pt x="1781" y="13"/>
                </a:cubicBezTo>
              </a:path>
            </a:pathLst>
          </a:custGeom>
          <a:gradFill rotWithShape="1">
            <a:gsLst>
              <a:gs pos="0">
                <a:srgbClr val="FFFFFF">
                  <a:alpha val="14000"/>
                </a:srgbClr>
              </a:gs>
              <a:gs pos="100000">
                <a:srgbClr val="FFFFFF">
                  <a:gamma/>
                  <a:shade val="79216"/>
                  <a:invGamma/>
                  <a:alpha val="6000"/>
                </a:srgbClr>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79" name="Freeform 407"/>
          <p:cNvSpPr>
            <a:spLocks/>
          </p:cNvSpPr>
          <p:nvPr/>
        </p:nvSpPr>
        <p:spPr bwMode="hidden">
          <a:xfrm>
            <a:off x="5562600" y="-22225"/>
            <a:ext cx="3290888" cy="4702175"/>
          </a:xfrm>
          <a:custGeom>
            <a:avLst/>
            <a:gdLst>
              <a:gd name="T0" fmla="*/ 0 w 2073"/>
              <a:gd name="T1" fmla="*/ 8 h 2962"/>
              <a:gd name="T2" fmla="*/ 392 w 2073"/>
              <a:gd name="T3" fmla="*/ 997 h 2962"/>
              <a:gd name="T4" fmla="*/ 203 w 2073"/>
              <a:gd name="T5" fmla="*/ 2149 h 2962"/>
              <a:gd name="T6" fmla="*/ 399 w 2073"/>
              <a:gd name="T7" fmla="*/ 2955 h 2962"/>
              <a:gd name="T8" fmla="*/ 514 w 2073"/>
              <a:gd name="T9" fmla="*/ 2108 h 2962"/>
              <a:gd name="T10" fmla="*/ 1273 w 2073"/>
              <a:gd name="T11" fmla="*/ 1410 h 2962"/>
              <a:gd name="T12" fmla="*/ 1883 w 2073"/>
              <a:gd name="T13" fmla="*/ 739 h 2962"/>
              <a:gd name="T14" fmla="*/ 2073 w 2073"/>
              <a:gd name="T15" fmla="*/ 0 h 29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73" h="2962">
                <a:moveTo>
                  <a:pt x="0" y="8"/>
                </a:moveTo>
                <a:cubicBezTo>
                  <a:pt x="65" y="173"/>
                  <a:pt x="358" y="640"/>
                  <a:pt x="392" y="997"/>
                </a:cubicBezTo>
                <a:cubicBezTo>
                  <a:pt x="426" y="1354"/>
                  <a:pt x="202" y="1823"/>
                  <a:pt x="203" y="2149"/>
                </a:cubicBezTo>
                <a:cubicBezTo>
                  <a:pt x="204" y="2475"/>
                  <a:pt x="347" y="2962"/>
                  <a:pt x="399" y="2955"/>
                </a:cubicBezTo>
                <a:cubicBezTo>
                  <a:pt x="399" y="2962"/>
                  <a:pt x="389" y="2371"/>
                  <a:pt x="514" y="2108"/>
                </a:cubicBezTo>
                <a:cubicBezTo>
                  <a:pt x="660" y="1851"/>
                  <a:pt x="901" y="1728"/>
                  <a:pt x="1273" y="1410"/>
                </a:cubicBezTo>
                <a:cubicBezTo>
                  <a:pt x="1645" y="1092"/>
                  <a:pt x="1750" y="974"/>
                  <a:pt x="1883" y="739"/>
                </a:cubicBezTo>
                <a:cubicBezTo>
                  <a:pt x="2016" y="504"/>
                  <a:pt x="2034" y="154"/>
                  <a:pt x="2073" y="0"/>
                </a:cubicBezTo>
              </a:path>
            </a:pathLst>
          </a:custGeom>
          <a:gradFill rotWithShape="1">
            <a:gsLst>
              <a:gs pos="0">
                <a:srgbClr val="FFFFFF">
                  <a:alpha val="17000"/>
                </a:srgbClr>
              </a:gs>
              <a:gs pos="100000">
                <a:srgbClr val="FFFFFF">
                  <a:gamma/>
                  <a:shade val="79216"/>
                  <a:invGamma/>
                  <a:alpha val="6000"/>
                </a:srgbClr>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3460" name="Picture 388" descr="02"/>
          <p:cNvPicPr>
            <a:picLocks noChangeAspect="1" noChangeArrowheads="1"/>
          </p:cNvPicPr>
          <p:nvPr/>
        </p:nvPicPr>
        <p:blipFill>
          <a:blip r:embed="rId2">
            <a:extLst>
              <a:ext uri="{28A0092B-C50C-407E-A947-70E740481C1C}">
                <a14:useLocalDpi xmlns="" xmlns:a14="http://schemas.microsoft.com/office/drawing/2010/main" val="0"/>
              </a:ext>
            </a:extLst>
          </a:blip>
          <a:srcRect t="12790"/>
          <a:stretch>
            <a:fillRect/>
          </a:stretch>
        </p:blipFill>
        <p:spPr bwMode="gray">
          <a:xfrm>
            <a:off x="0" y="2971800"/>
            <a:ext cx="9144000" cy="3886200"/>
          </a:xfrm>
          <a:prstGeom prst="rect">
            <a:avLst/>
          </a:prstGeom>
          <a:noFill/>
          <a:extLst>
            <a:ext uri="{909E8E84-426E-40DD-AFC4-6F175D3DCCD1}">
              <a14:hiddenFill xmlns="" xmlns:a14="http://schemas.microsoft.com/office/drawing/2010/main">
                <a:solidFill>
                  <a:srgbClr val="FFFFFF"/>
                </a:solidFill>
              </a14:hiddenFill>
            </a:ext>
          </a:extLst>
        </p:spPr>
      </p:pic>
      <p:sp>
        <p:nvSpPr>
          <p:cNvPr id="3321" name="Rectangle 249"/>
          <p:cNvSpPr>
            <a:spLocks noGrp="1" noChangeArrowheads="1"/>
          </p:cNvSpPr>
          <p:nvPr>
            <p:ph type="ctrTitle" sz="quarter"/>
          </p:nvPr>
        </p:nvSpPr>
        <p:spPr bwMode="gray">
          <a:xfrm>
            <a:off x="561975" y="434975"/>
            <a:ext cx="7772400" cy="1470025"/>
          </a:xfrm>
          <a:effectLst>
            <a:outerShdw dist="35921" dir="2700000" algn="ctr" rotWithShape="0">
              <a:schemeClr val="bg2">
                <a:alpha val="10001"/>
              </a:schemeClr>
            </a:outerShdw>
          </a:effectLst>
        </p:spPr>
        <p:txBody>
          <a:bodyPr/>
          <a:lstStyle>
            <a:lvl1pPr>
              <a:defRPr sz="6900">
                <a:solidFill>
                  <a:schemeClr val="tx1"/>
                </a:solidFill>
                <a:effectLst/>
              </a:defRPr>
            </a:lvl1pPr>
          </a:lstStyle>
          <a:p>
            <a:pPr lvl="0"/>
            <a:r>
              <a:rPr lang="en-US" noProof="0" smtClean="0"/>
              <a:t>Click to edit Master title style</a:t>
            </a:r>
          </a:p>
        </p:txBody>
      </p:sp>
      <p:sp>
        <p:nvSpPr>
          <p:cNvPr id="3322" name="Rectangle 250"/>
          <p:cNvSpPr>
            <a:spLocks noGrp="1" noChangeArrowheads="1"/>
          </p:cNvSpPr>
          <p:nvPr>
            <p:ph type="subTitle" sz="quarter" idx="1"/>
          </p:nvPr>
        </p:nvSpPr>
        <p:spPr bwMode="gray">
          <a:xfrm>
            <a:off x="609600" y="2286000"/>
            <a:ext cx="6400800" cy="533400"/>
          </a:xfrm>
          <a:effectLst>
            <a:outerShdw dist="17961" dir="2700000" algn="ctr" rotWithShape="0">
              <a:schemeClr val="bg2"/>
            </a:outerShdw>
          </a:effectLst>
        </p:spPr>
        <p:txBody>
          <a:bodyPr/>
          <a:lstStyle>
            <a:lvl1pPr marL="0" indent="0">
              <a:buFont typeface="Arial" charset="0"/>
              <a:buNone/>
              <a:defRPr sz="2000"/>
            </a:lvl1pPr>
          </a:lstStyle>
          <a:p>
            <a:pPr lvl="0"/>
            <a:r>
              <a:rPr lang="en-US" noProof="0" smtClean="0"/>
              <a:t>Click to edit Master subtitle style</a:t>
            </a:r>
          </a:p>
        </p:txBody>
      </p:sp>
      <p:pic>
        <p:nvPicPr>
          <p:cNvPr id="3463" name="Picture 391" descr="01"/>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gray">
          <a:xfrm>
            <a:off x="754063" y="2971800"/>
            <a:ext cx="2827337" cy="3886200"/>
          </a:xfrm>
          <a:prstGeom prst="rect">
            <a:avLst/>
          </a:prstGeom>
          <a:noFill/>
          <a:extLst>
            <a:ext uri="{909E8E84-426E-40DD-AFC4-6F175D3DCCD1}">
              <a14:hiddenFill xmlns="" xmlns:a14="http://schemas.microsoft.com/office/drawing/2010/main">
                <a:solidFill>
                  <a:srgbClr val="FFFFFF"/>
                </a:solidFill>
              </a14:hiddenFill>
            </a:ext>
          </a:extLst>
        </p:spPr>
      </p:pic>
      <p:sp>
        <p:nvSpPr>
          <p:cNvPr id="3076" name="Rectangle 4"/>
          <p:cNvSpPr>
            <a:spLocks noGrp="1" noChangeArrowheads="1"/>
          </p:cNvSpPr>
          <p:nvPr>
            <p:ph type="dt" sz="half" idx="2"/>
          </p:nvPr>
        </p:nvSpPr>
        <p:spPr bwMode="gray">
          <a:xfrm>
            <a:off x="2590800" y="6477000"/>
            <a:ext cx="2133600" cy="244475"/>
          </a:xfrm>
        </p:spPr>
        <p:txBody>
          <a:bodyPr/>
          <a:lstStyle>
            <a:lvl1pPr>
              <a:defRPr sz="1000">
                <a:solidFill>
                  <a:srgbClr val="FFFFFF"/>
                </a:solidFill>
              </a:defRPr>
            </a:lvl1pPr>
          </a:lstStyle>
          <a:p>
            <a:endParaRPr lang="en-US"/>
          </a:p>
        </p:txBody>
      </p:sp>
      <p:sp>
        <p:nvSpPr>
          <p:cNvPr id="3077" name="Rectangle 5"/>
          <p:cNvSpPr>
            <a:spLocks noGrp="1" noChangeArrowheads="1"/>
          </p:cNvSpPr>
          <p:nvPr>
            <p:ph type="ftr" sz="quarter" idx="3"/>
          </p:nvPr>
        </p:nvSpPr>
        <p:spPr bwMode="gray">
          <a:xfrm>
            <a:off x="228600" y="6461125"/>
            <a:ext cx="1524000" cy="244475"/>
          </a:xfrm>
        </p:spPr>
        <p:txBody>
          <a:bodyPr/>
          <a:lstStyle>
            <a:lvl1pPr>
              <a:defRPr sz="1000">
                <a:solidFill>
                  <a:srgbClr val="FFFFFF"/>
                </a:solidFill>
              </a:defRPr>
            </a:lvl1pPr>
          </a:lstStyle>
          <a:p>
            <a:endParaRPr lang="en-US"/>
          </a:p>
        </p:txBody>
      </p:sp>
      <p:sp>
        <p:nvSpPr>
          <p:cNvPr id="3078" name="Rectangle 6"/>
          <p:cNvSpPr>
            <a:spLocks noGrp="1" noChangeArrowheads="1"/>
          </p:cNvSpPr>
          <p:nvPr>
            <p:ph type="sldNum" sz="quarter" idx="4"/>
          </p:nvPr>
        </p:nvSpPr>
        <p:spPr bwMode="gray">
          <a:xfrm>
            <a:off x="1905000" y="6477000"/>
            <a:ext cx="533400" cy="244475"/>
          </a:xfrm>
        </p:spPr>
        <p:txBody>
          <a:bodyPr/>
          <a:lstStyle>
            <a:lvl1pPr algn="ctr">
              <a:defRPr sz="1000">
                <a:solidFill>
                  <a:srgbClr val="FFFFFF"/>
                </a:solidFill>
              </a:defRPr>
            </a:lvl1pPr>
          </a:lstStyle>
          <a:p>
            <a:fld id="{087F4154-E0CB-4D80-B305-1DF62FCB5540}" type="slidenum">
              <a:rPr lang="en-US"/>
              <a:pPr/>
              <a:t>‹#›</a:t>
            </a:fld>
            <a:endParaRPr lang="en-US"/>
          </a:p>
        </p:txBody>
      </p:sp>
      <p:sp>
        <p:nvSpPr>
          <p:cNvPr id="3334" name="Text Box 262"/>
          <p:cNvSpPr txBox="1">
            <a:spLocks noChangeArrowheads="1"/>
          </p:cNvSpPr>
          <p:nvPr/>
        </p:nvSpPr>
        <p:spPr bwMode="gray">
          <a:xfrm>
            <a:off x="7315200" y="136525"/>
            <a:ext cx="16764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sz="2000">
                <a:solidFill>
                  <a:srgbClr val="FFFFFF"/>
                </a:solidFill>
                <a:latin typeface="Verdana" pitchFamily="34" charset="0"/>
              </a:rPr>
              <a:t>LOGO</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F2EDC1B-0A1D-4D41-A466-099B5AC8626D}" type="slidenum">
              <a:rPr lang="en-US"/>
              <a:pPr/>
              <a:t>‹#›</a:t>
            </a:fld>
            <a:endParaRPr lang="en-US"/>
          </a:p>
        </p:txBody>
      </p:sp>
    </p:spTree>
    <p:extLst>
      <p:ext uri="{BB962C8B-B14F-4D97-AF65-F5344CB8AC3E}">
        <p14:creationId xmlns="" xmlns:p14="http://schemas.microsoft.com/office/powerpoint/2010/main" val="3014907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0198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124806F-09E6-4514-9D0E-139279E76060}" type="slidenum">
              <a:rPr lang="en-US"/>
              <a:pPr/>
              <a:t>‹#›</a:t>
            </a:fld>
            <a:endParaRPr lang="en-US"/>
          </a:p>
        </p:txBody>
      </p:sp>
    </p:spTree>
    <p:extLst>
      <p:ext uri="{BB962C8B-B14F-4D97-AF65-F5344CB8AC3E}">
        <p14:creationId xmlns="" xmlns:p14="http://schemas.microsoft.com/office/powerpoint/2010/main" val="20662079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524000"/>
            <a:ext cx="8229600" cy="4724400"/>
          </a:xfrm>
        </p:spPr>
        <p:txBody>
          <a:bodyPr/>
          <a:lstStyle/>
          <a:p>
            <a:r>
              <a:rPr lang="en-US" smtClean="0"/>
              <a:t>Click icon to add chart</a:t>
            </a:r>
            <a:endParaRPr lang="en-US"/>
          </a:p>
        </p:txBody>
      </p:sp>
      <p:sp>
        <p:nvSpPr>
          <p:cNvPr id="4" name="Date Placeholder 3"/>
          <p:cNvSpPr>
            <a:spLocks noGrp="1"/>
          </p:cNvSpPr>
          <p:nvPr>
            <p:ph type="dt" sz="half" idx="10"/>
          </p:nvPr>
        </p:nvSpPr>
        <p:spPr>
          <a:xfrm>
            <a:off x="2362200" y="6457950"/>
            <a:ext cx="2133600" cy="244475"/>
          </a:xfrm>
        </p:spPr>
        <p:txBody>
          <a:bodyPr/>
          <a:lstStyle>
            <a:lvl1pPr>
              <a:defRPr/>
            </a:lvl1pPr>
          </a:lstStyle>
          <a:p>
            <a:endParaRPr lang="en-US"/>
          </a:p>
        </p:txBody>
      </p:sp>
      <p:sp>
        <p:nvSpPr>
          <p:cNvPr id="5" name="Footer Placeholder 4"/>
          <p:cNvSpPr>
            <a:spLocks noGrp="1"/>
          </p:cNvSpPr>
          <p:nvPr>
            <p:ph type="ftr" sz="quarter" idx="11"/>
          </p:nvPr>
        </p:nvSpPr>
        <p:spPr>
          <a:xfrm>
            <a:off x="457200" y="6461125"/>
            <a:ext cx="1752600" cy="244475"/>
          </a:xfrm>
        </p:spPr>
        <p:txBody>
          <a:bodyPr/>
          <a:lstStyle>
            <a:lvl1pPr>
              <a:defRPr/>
            </a:lvl1pPr>
          </a:lstStyle>
          <a:p>
            <a:endParaRPr lang="en-US"/>
          </a:p>
        </p:txBody>
      </p:sp>
      <p:sp>
        <p:nvSpPr>
          <p:cNvPr id="6" name="Slide Number Placeholder 5"/>
          <p:cNvSpPr>
            <a:spLocks noGrp="1"/>
          </p:cNvSpPr>
          <p:nvPr>
            <p:ph type="sldNum" sz="quarter" idx="12"/>
          </p:nvPr>
        </p:nvSpPr>
        <p:spPr>
          <a:xfrm>
            <a:off x="4648200" y="6477000"/>
            <a:ext cx="1371600" cy="228600"/>
          </a:xfrm>
        </p:spPr>
        <p:txBody>
          <a:bodyPr/>
          <a:lstStyle>
            <a:lvl1pPr>
              <a:defRPr/>
            </a:lvl1pPr>
          </a:lstStyle>
          <a:p>
            <a:fld id="{5B305912-19DE-4A50-88D9-3266E7CAC39D}" type="slidenum">
              <a:rPr lang="en-US"/>
              <a:pPr/>
              <a:t>‹#›</a:t>
            </a:fld>
            <a:endParaRPr lang="en-US"/>
          </a:p>
        </p:txBody>
      </p:sp>
    </p:spTree>
    <p:extLst>
      <p:ext uri="{BB962C8B-B14F-4D97-AF65-F5344CB8AC3E}">
        <p14:creationId xmlns="" xmlns:p14="http://schemas.microsoft.com/office/powerpoint/2010/main" val="2690981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DCA3DE0-BC7E-4CCE-8A31-36DD67FBD4F6}" type="slidenum">
              <a:rPr lang="en-US"/>
              <a:pPr/>
              <a:t>‹#›</a:t>
            </a:fld>
            <a:endParaRPr lang="en-US"/>
          </a:p>
        </p:txBody>
      </p:sp>
    </p:spTree>
    <p:extLst>
      <p:ext uri="{BB962C8B-B14F-4D97-AF65-F5344CB8AC3E}">
        <p14:creationId xmlns="" xmlns:p14="http://schemas.microsoft.com/office/powerpoint/2010/main" val="2882151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362847A-2076-4ED3-ACAD-396700C3F9FB}" type="slidenum">
              <a:rPr lang="en-US"/>
              <a:pPr/>
              <a:t>‹#›</a:t>
            </a:fld>
            <a:endParaRPr lang="en-US"/>
          </a:p>
        </p:txBody>
      </p:sp>
    </p:spTree>
    <p:extLst>
      <p:ext uri="{BB962C8B-B14F-4D97-AF65-F5344CB8AC3E}">
        <p14:creationId xmlns="" xmlns:p14="http://schemas.microsoft.com/office/powerpoint/2010/main" val="196129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240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A570C78-B374-4090-A02C-D45B2C5CD6F6}" type="slidenum">
              <a:rPr lang="en-US"/>
              <a:pPr/>
              <a:t>‹#›</a:t>
            </a:fld>
            <a:endParaRPr lang="en-US"/>
          </a:p>
        </p:txBody>
      </p:sp>
    </p:spTree>
    <p:extLst>
      <p:ext uri="{BB962C8B-B14F-4D97-AF65-F5344CB8AC3E}">
        <p14:creationId xmlns="" xmlns:p14="http://schemas.microsoft.com/office/powerpoint/2010/main" val="1114709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458A3238-26A9-4F74-B8B8-AB62C964ED9B}" type="slidenum">
              <a:rPr lang="en-US"/>
              <a:pPr/>
              <a:t>‹#›</a:t>
            </a:fld>
            <a:endParaRPr lang="en-US"/>
          </a:p>
        </p:txBody>
      </p:sp>
    </p:spTree>
    <p:extLst>
      <p:ext uri="{BB962C8B-B14F-4D97-AF65-F5344CB8AC3E}">
        <p14:creationId xmlns="" xmlns:p14="http://schemas.microsoft.com/office/powerpoint/2010/main" val="1576077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7D47204E-C88F-4A24-A1A8-3331FA5BCDD2}" type="slidenum">
              <a:rPr lang="en-US"/>
              <a:pPr/>
              <a:t>‹#›</a:t>
            </a:fld>
            <a:endParaRPr lang="en-US"/>
          </a:p>
        </p:txBody>
      </p:sp>
    </p:spTree>
    <p:extLst>
      <p:ext uri="{BB962C8B-B14F-4D97-AF65-F5344CB8AC3E}">
        <p14:creationId xmlns="" xmlns:p14="http://schemas.microsoft.com/office/powerpoint/2010/main" val="3119309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7E61C1B-7F1E-45A8-9E83-F1505C5A7682}" type="slidenum">
              <a:rPr lang="en-US"/>
              <a:pPr/>
              <a:t>‹#›</a:t>
            </a:fld>
            <a:endParaRPr lang="en-US"/>
          </a:p>
        </p:txBody>
      </p:sp>
    </p:spTree>
    <p:extLst>
      <p:ext uri="{BB962C8B-B14F-4D97-AF65-F5344CB8AC3E}">
        <p14:creationId xmlns="" xmlns:p14="http://schemas.microsoft.com/office/powerpoint/2010/main" val="4273415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5F14833-24F6-4859-8670-0F0F1E5EC09F}" type="slidenum">
              <a:rPr lang="en-US"/>
              <a:pPr/>
              <a:t>‹#›</a:t>
            </a:fld>
            <a:endParaRPr lang="en-US"/>
          </a:p>
        </p:txBody>
      </p:sp>
    </p:spTree>
    <p:extLst>
      <p:ext uri="{BB962C8B-B14F-4D97-AF65-F5344CB8AC3E}">
        <p14:creationId xmlns="" xmlns:p14="http://schemas.microsoft.com/office/powerpoint/2010/main" val="1470104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E7DDC7D-ED47-4F18-8191-062DF9C1D2BD}" type="slidenum">
              <a:rPr lang="en-US"/>
              <a:pPr/>
              <a:t>‹#›</a:t>
            </a:fld>
            <a:endParaRPr lang="en-US"/>
          </a:p>
        </p:txBody>
      </p:sp>
    </p:spTree>
    <p:extLst>
      <p:ext uri="{BB962C8B-B14F-4D97-AF65-F5344CB8AC3E}">
        <p14:creationId xmlns="" xmlns:p14="http://schemas.microsoft.com/office/powerpoint/2010/main" val="949253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7451"/>
                <a:invGamma/>
              </a:schemeClr>
            </a:gs>
          </a:gsLst>
          <a:lin ang="5400000" scaled="1"/>
        </a:gradFill>
        <a:effectLst/>
      </p:bgPr>
    </p:bg>
    <p:spTree>
      <p:nvGrpSpPr>
        <p:cNvPr id="1" name=""/>
        <p:cNvGrpSpPr/>
        <p:nvPr/>
      </p:nvGrpSpPr>
      <p:grpSpPr>
        <a:xfrm>
          <a:off x="0" y="0"/>
          <a:ext cx="0" cy="0"/>
          <a:chOff x="0" y="0"/>
          <a:chExt cx="0" cy="0"/>
        </a:xfrm>
      </p:grpSpPr>
      <p:grpSp>
        <p:nvGrpSpPr>
          <p:cNvPr id="1238" name="Group 214"/>
          <p:cNvGrpSpPr>
            <a:grpSpLocks/>
          </p:cNvGrpSpPr>
          <p:nvPr/>
        </p:nvGrpSpPr>
        <p:grpSpPr bwMode="auto">
          <a:xfrm>
            <a:off x="-31750" y="-22225"/>
            <a:ext cx="9197975" cy="6907213"/>
            <a:chOff x="-20" y="-14"/>
            <a:chExt cx="5794" cy="4351"/>
          </a:xfrm>
        </p:grpSpPr>
        <p:sp>
          <p:nvSpPr>
            <p:cNvPr id="1230" name="Freeform 206"/>
            <p:cNvSpPr>
              <a:spLocks/>
            </p:cNvSpPr>
            <p:nvPr userDrawn="1"/>
          </p:nvSpPr>
          <p:spPr bwMode="hidden">
            <a:xfrm>
              <a:off x="0" y="2400"/>
              <a:ext cx="4303" cy="1464"/>
            </a:xfrm>
            <a:custGeom>
              <a:avLst/>
              <a:gdLst>
                <a:gd name="T0" fmla="*/ 0 w 4303"/>
                <a:gd name="T1" fmla="*/ 100 h 1464"/>
                <a:gd name="T2" fmla="*/ 1283 w 4303"/>
                <a:gd name="T3" fmla="*/ 266 h 1464"/>
                <a:gd name="T4" fmla="*/ 2711 w 4303"/>
                <a:gd name="T5" fmla="*/ 1117 h 1464"/>
                <a:gd name="T6" fmla="*/ 3429 w 4303"/>
                <a:gd name="T7" fmla="*/ 1368 h 1464"/>
                <a:gd name="T8" fmla="*/ 4215 w 4303"/>
                <a:gd name="T9" fmla="*/ 1429 h 1464"/>
                <a:gd name="T10" fmla="*/ 3409 w 4303"/>
                <a:gd name="T11" fmla="*/ 1395 h 1464"/>
                <a:gd name="T12" fmla="*/ 2663 w 4303"/>
                <a:gd name="T13" fmla="*/ 1192 h 1464"/>
                <a:gd name="T14" fmla="*/ 1340 w 4303"/>
                <a:gd name="T15" fmla="*/ 570 h 1464"/>
                <a:gd name="T16" fmla="*/ 15 w 4303"/>
                <a:gd name="T17" fmla="*/ 770 h 1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03" h="1464">
                  <a:moveTo>
                    <a:pt x="0" y="100"/>
                  </a:moveTo>
                  <a:cubicBezTo>
                    <a:pt x="576" y="0"/>
                    <a:pt x="837" y="95"/>
                    <a:pt x="1283" y="266"/>
                  </a:cubicBezTo>
                  <a:cubicBezTo>
                    <a:pt x="1735" y="435"/>
                    <a:pt x="2353" y="933"/>
                    <a:pt x="2711" y="1117"/>
                  </a:cubicBezTo>
                  <a:cubicBezTo>
                    <a:pt x="3069" y="1301"/>
                    <a:pt x="3178" y="1316"/>
                    <a:pt x="3429" y="1368"/>
                  </a:cubicBezTo>
                  <a:cubicBezTo>
                    <a:pt x="3680" y="1420"/>
                    <a:pt x="4218" y="1424"/>
                    <a:pt x="4215" y="1429"/>
                  </a:cubicBezTo>
                  <a:cubicBezTo>
                    <a:pt x="4303" y="1464"/>
                    <a:pt x="3671" y="1434"/>
                    <a:pt x="3409" y="1395"/>
                  </a:cubicBezTo>
                  <a:cubicBezTo>
                    <a:pt x="3150" y="1356"/>
                    <a:pt x="3008" y="1330"/>
                    <a:pt x="2663" y="1192"/>
                  </a:cubicBezTo>
                  <a:cubicBezTo>
                    <a:pt x="2320" y="1033"/>
                    <a:pt x="2031" y="841"/>
                    <a:pt x="1340" y="570"/>
                  </a:cubicBezTo>
                  <a:cubicBezTo>
                    <a:pt x="649" y="298"/>
                    <a:pt x="173" y="657"/>
                    <a:pt x="15" y="770"/>
                  </a:cubicBezTo>
                </a:path>
              </a:pathLst>
            </a:custGeom>
            <a:gradFill rotWithShape="1">
              <a:gsLst>
                <a:gs pos="0">
                  <a:srgbClr val="FFFFFF">
                    <a:alpha val="8000"/>
                  </a:srgbClr>
                </a:gs>
                <a:gs pos="100000">
                  <a:srgbClr val="FFFFFF">
                    <a:gamma/>
                    <a:shade val="46275"/>
                    <a:invGamma/>
                    <a:alpha val="5000"/>
                  </a:srgbClr>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1" name="Freeform 207"/>
            <p:cNvSpPr>
              <a:spLocks/>
            </p:cNvSpPr>
            <p:nvPr userDrawn="1"/>
          </p:nvSpPr>
          <p:spPr bwMode="hidden">
            <a:xfrm>
              <a:off x="0" y="1968"/>
              <a:ext cx="3102" cy="1714"/>
            </a:xfrm>
            <a:custGeom>
              <a:avLst/>
              <a:gdLst>
                <a:gd name="T0" fmla="*/ 7 w 3102"/>
                <a:gd name="T1" fmla="*/ 0 h 1864"/>
                <a:gd name="T2" fmla="*/ 1389 w 3102"/>
                <a:gd name="T3" fmla="*/ 561 h 1864"/>
                <a:gd name="T4" fmla="*/ 2067 w 3102"/>
                <a:gd name="T5" fmla="*/ 1089 h 1864"/>
                <a:gd name="T6" fmla="*/ 2846 w 3102"/>
                <a:gd name="T7" fmla="*/ 1692 h 1864"/>
                <a:gd name="T8" fmla="*/ 2846 w 3102"/>
                <a:gd name="T9" fmla="*/ 1699 h 1864"/>
                <a:gd name="T10" fmla="*/ 1308 w 3102"/>
                <a:gd name="T11" fmla="*/ 703 h 1864"/>
                <a:gd name="T12" fmla="*/ 7 w 3102"/>
                <a:gd name="T13" fmla="*/ 442 h 1864"/>
                <a:gd name="T14" fmla="*/ 0 w 3102"/>
                <a:gd name="T15" fmla="*/ 5 h 18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02" h="1864">
                  <a:moveTo>
                    <a:pt x="7" y="0"/>
                  </a:moveTo>
                  <a:cubicBezTo>
                    <a:pt x="457" y="100"/>
                    <a:pt x="1064" y="324"/>
                    <a:pt x="1389" y="561"/>
                  </a:cubicBezTo>
                  <a:cubicBezTo>
                    <a:pt x="1714" y="798"/>
                    <a:pt x="1824" y="901"/>
                    <a:pt x="2067" y="1089"/>
                  </a:cubicBezTo>
                  <a:cubicBezTo>
                    <a:pt x="2310" y="1277"/>
                    <a:pt x="2716" y="1590"/>
                    <a:pt x="2846" y="1692"/>
                  </a:cubicBezTo>
                  <a:cubicBezTo>
                    <a:pt x="2976" y="1794"/>
                    <a:pt x="3102" y="1864"/>
                    <a:pt x="2846" y="1699"/>
                  </a:cubicBezTo>
                  <a:cubicBezTo>
                    <a:pt x="2590" y="1534"/>
                    <a:pt x="1525" y="798"/>
                    <a:pt x="1308" y="703"/>
                  </a:cubicBezTo>
                  <a:cubicBezTo>
                    <a:pt x="1091" y="608"/>
                    <a:pt x="768" y="447"/>
                    <a:pt x="7" y="442"/>
                  </a:cubicBezTo>
                  <a:lnTo>
                    <a:pt x="0" y="5"/>
                  </a:lnTo>
                </a:path>
              </a:pathLst>
            </a:custGeom>
            <a:gradFill rotWithShape="1">
              <a:gsLst>
                <a:gs pos="0">
                  <a:schemeClr val="tx1">
                    <a:alpha val="10001"/>
                  </a:schemeClr>
                </a:gs>
                <a:gs pos="100000">
                  <a:schemeClr val="tx1">
                    <a:gamma/>
                    <a:shade val="72549"/>
                    <a:invGamma/>
                    <a:alpha val="0"/>
                  </a:schemeClr>
                </a:gs>
              </a:gsLst>
              <a:lin ang="27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2" name="Freeform 208"/>
            <p:cNvSpPr>
              <a:spLocks/>
            </p:cNvSpPr>
            <p:nvPr userDrawn="1"/>
          </p:nvSpPr>
          <p:spPr bwMode="hidden">
            <a:xfrm>
              <a:off x="2440" y="-7"/>
              <a:ext cx="2160" cy="3347"/>
            </a:xfrm>
            <a:custGeom>
              <a:avLst/>
              <a:gdLst>
                <a:gd name="T0" fmla="*/ 6 w 2160"/>
                <a:gd name="T1" fmla="*/ 7 h 3347"/>
                <a:gd name="T2" fmla="*/ 1362 w 2160"/>
                <a:gd name="T3" fmla="*/ 922 h 3347"/>
                <a:gd name="T4" fmla="*/ 1504 w 2160"/>
                <a:gd name="T5" fmla="*/ 2026 h 3347"/>
                <a:gd name="T6" fmla="*/ 1707 w 2160"/>
                <a:gd name="T7" fmla="*/ 2792 h 3347"/>
                <a:gd name="T8" fmla="*/ 2141 w 2160"/>
                <a:gd name="T9" fmla="*/ 3327 h 3347"/>
                <a:gd name="T10" fmla="*/ 1755 w 2160"/>
                <a:gd name="T11" fmla="*/ 2785 h 3347"/>
                <a:gd name="T12" fmla="*/ 1646 w 2160"/>
                <a:gd name="T13" fmla="*/ 1979 h 3347"/>
                <a:gd name="T14" fmla="*/ 1721 w 2160"/>
                <a:gd name="T15" fmla="*/ 854 h 3347"/>
                <a:gd name="T16" fmla="*/ 1328 w 2160"/>
                <a:gd name="T17" fmla="*/ 0 h 3347"/>
                <a:gd name="T18" fmla="*/ 0 w 2160"/>
                <a:gd name="T19" fmla="*/ 0 h 3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0" h="3347">
                  <a:moveTo>
                    <a:pt x="6" y="7"/>
                  </a:moveTo>
                  <a:cubicBezTo>
                    <a:pt x="352" y="61"/>
                    <a:pt x="1158" y="339"/>
                    <a:pt x="1362" y="922"/>
                  </a:cubicBezTo>
                  <a:cubicBezTo>
                    <a:pt x="1566" y="1505"/>
                    <a:pt x="1477" y="1694"/>
                    <a:pt x="1504" y="2026"/>
                  </a:cubicBezTo>
                  <a:cubicBezTo>
                    <a:pt x="1531" y="2358"/>
                    <a:pt x="1601" y="2575"/>
                    <a:pt x="1707" y="2792"/>
                  </a:cubicBezTo>
                  <a:cubicBezTo>
                    <a:pt x="1813" y="3009"/>
                    <a:pt x="2133" y="3328"/>
                    <a:pt x="2141" y="3327"/>
                  </a:cubicBezTo>
                  <a:cubicBezTo>
                    <a:pt x="2160" y="3347"/>
                    <a:pt x="1837" y="3010"/>
                    <a:pt x="1755" y="2785"/>
                  </a:cubicBezTo>
                  <a:cubicBezTo>
                    <a:pt x="1673" y="2560"/>
                    <a:pt x="1652" y="2301"/>
                    <a:pt x="1646" y="1979"/>
                  </a:cubicBezTo>
                  <a:cubicBezTo>
                    <a:pt x="1640" y="1657"/>
                    <a:pt x="1774" y="1184"/>
                    <a:pt x="1721" y="854"/>
                  </a:cubicBezTo>
                  <a:cubicBezTo>
                    <a:pt x="1668" y="524"/>
                    <a:pt x="1484" y="129"/>
                    <a:pt x="1328" y="0"/>
                  </a:cubicBezTo>
                  <a:lnTo>
                    <a:pt x="0" y="0"/>
                  </a:lnTo>
                </a:path>
              </a:pathLst>
            </a:custGeom>
            <a:gradFill rotWithShape="1">
              <a:gsLst>
                <a:gs pos="0">
                  <a:srgbClr val="FFFFFF">
                    <a:alpha val="16000"/>
                  </a:srgbClr>
                </a:gs>
                <a:gs pos="100000">
                  <a:srgbClr val="FFFFFF">
                    <a:gamma/>
                    <a:shade val="54118"/>
                    <a:invGamma/>
                    <a:alpha val="3000"/>
                  </a:srgbClr>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3" name="Freeform 209"/>
            <p:cNvSpPr>
              <a:spLocks/>
            </p:cNvSpPr>
            <p:nvPr userDrawn="1"/>
          </p:nvSpPr>
          <p:spPr bwMode="hidden">
            <a:xfrm>
              <a:off x="4811" y="2069"/>
              <a:ext cx="956" cy="1613"/>
            </a:xfrm>
            <a:custGeom>
              <a:avLst/>
              <a:gdLst>
                <a:gd name="T0" fmla="*/ 942 w 956"/>
                <a:gd name="T1" fmla="*/ 38 h 1613"/>
                <a:gd name="T2" fmla="*/ 956 w 956"/>
                <a:gd name="T3" fmla="*/ 741 h 1613"/>
                <a:gd name="T4" fmla="*/ 312 w 956"/>
                <a:gd name="T5" fmla="*/ 804 h 1613"/>
                <a:gd name="T6" fmla="*/ 61 w 956"/>
                <a:gd name="T7" fmla="*/ 1570 h 1613"/>
                <a:gd name="T8" fmla="*/ 197 w 956"/>
                <a:gd name="T9" fmla="*/ 547 h 1613"/>
                <a:gd name="T10" fmla="*/ 570 w 956"/>
                <a:gd name="T11" fmla="*/ 86 h 1613"/>
                <a:gd name="T12" fmla="*/ 956 w 956"/>
                <a:gd name="T13" fmla="*/ 32 h 1613"/>
              </a:gdLst>
              <a:ahLst/>
              <a:cxnLst>
                <a:cxn ang="0">
                  <a:pos x="T0" y="T1"/>
                </a:cxn>
                <a:cxn ang="0">
                  <a:pos x="T2" y="T3"/>
                </a:cxn>
                <a:cxn ang="0">
                  <a:pos x="T4" y="T5"/>
                </a:cxn>
                <a:cxn ang="0">
                  <a:pos x="T6" y="T7"/>
                </a:cxn>
                <a:cxn ang="0">
                  <a:pos x="T8" y="T9"/>
                </a:cxn>
                <a:cxn ang="0">
                  <a:pos x="T10" y="T11"/>
                </a:cxn>
                <a:cxn ang="0">
                  <a:pos x="T12" y="T13"/>
                </a:cxn>
              </a:cxnLst>
              <a:rect l="0" t="0" r="r" b="b"/>
              <a:pathLst>
                <a:path w="956" h="1613">
                  <a:moveTo>
                    <a:pt x="942" y="38"/>
                  </a:moveTo>
                  <a:lnTo>
                    <a:pt x="956" y="741"/>
                  </a:lnTo>
                  <a:cubicBezTo>
                    <a:pt x="773" y="622"/>
                    <a:pt x="461" y="666"/>
                    <a:pt x="312" y="804"/>
                  </a:cubicBezTo>
                  <a:cubicBezTo>
                    <a:pt x="163" y="942"/>
                    <a:pt x="80" y="1613"/>
                    <a:pt x="61" y="1570"/>
                  </a:cubicBezTo>
                  <a:cubicBezTo>
                    <a:pt x="74" y="1611"/>
                    <a:pt x="0" y="891"/>
                    <a:pt x="197" y="547"/>
                  </a:cubicBezTo>
                  <a:cubicBezTo>
                    <a:pt x="394" y="203"/>
                    <a:pt x="446" y="194"/>
                    <a:pt x="570" y="86"/>
                  </a:cubicBezTo>
                  <a:cubicBezTo>
                    <a:pt x="697" y="0"/>
                    <a:pt x="881" y="18"/>
                    <a:pt x="956" y="32"/>
                  </a:cubicBezTo>
                </a:path>
              </a:pathLst>
            </a:custGeom>
            <a:gradFill rotWithShape="1">
              <a:gsLst>
                <a:gs pos="0">
                  <a:srgbClr val="FFFFFF">
                    <a:gamma/>
                    <a:shade val="46275"/>
                    <a:invGamma/>
                    <a:alpha val="5000"/>
                  </a:srgbClr>
                </a:gs>
                <a:gs pos="100000">
                  <a:srgbClr val="FFFFFF">
                    <a:alpha val="6000"/>
                  </a:srgbClr>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4" name="Freeform 210"/>
            <p:cNvSpPr>
              <a:spLocks/>
            </p:cNvSpPr>
            <p:nvPr userDrawn="1"/>
          </p:nvSpPr>
          <p:spPr bwMode="hidden">
            <a:xfrm>
              <a:off x="4120" y="-14"/>
              <a:ext cx="1654" cy="3877"/>
            </a:xfrm>
            <a:custGeom>
              <a:avLst/>
              <a:gdLst>
                <a:gd name="T0" fmla="*/ 0 w 1654"/>
                <a:gd name="T1" fmla="*/ 21 h 3877"/>
                <a:gd name="T2" fmla="*/ 230 w 1654"/>
                <a:gd name="T3" fmla="*/ 881 h 3877"/>
                <a:gd name="T4" fmla="*/ 61 w 1654"/>
                <a:gd name="T5" fmla="*/ 2054 h 3877"/>
                <a:gd name="T6" fmla="*/ 183 w 1654"/>
                <a:gd name="T7" fmla="*/ 2901 h 3877"/>
                <a:gd name="T8" fmla="*/ 777 w 1654"/>
                <a:gd name="T9" fmla="*/ 3867 h 3877"/>
                <a:gd name="T10" fmla="*/ 542 w 1654"/>
                <a:gd name="T11" fmla="*/ 2840 h 3877"/>
                <a:gd name="T12" fmla="*/ 705 w 1654"/>
                <a:gd name="T13" fmla="*/ 2054 h 3877"/>
                <a:gd name="T14" fmla="*/ 1410 w 1654"/>
                <a:gd name="T15" fmla="*/ 983 h 3877"/>
                <a:gd name="T16" fmla="*/ 1654 w 1654"/>
                <a:gd name="T17" fmla="*/ 0 h 3877"/>
                <a:gd name="T18" fmla="*/ 1626 w 1654"/>
                <a:gd name="T19" fmla="*/ 14 h 3877"/>
                <a:gd name="T20" fmla="*/ 95 w 1654"/>
                <a:gd name="T21" fmla="*/ 14 h 3877"/>
                <a:gd name="T22" fmla="*/ 0 w 1654"/>
                <a:gd name="T23" fmla="*/ 21 h 3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54" h="3877">
                  <a:moveTo>
                    <a:pt x="0" y="21"/>
                  </a:moveTo>
                  <a:cubicBezTo>
                    <a:pt x="129" y="312"/>
                    <a:pt x="215" y="536"/>
                    <a:pt x="230" y="881"/>
                  </a:cubicBezTo>
                  <a:cubicBezTo>
                    <a:pt x="240" y="1220"/>
                    <a:pt x="69" y="1717"/>
                    <a:pt x="61" y="2054"/>
                  </a:cubicBezTo>
                  <a:cubicBezTo>
                    <a:pt x="53" y="2391"/>
                    <a:pt x="64" y="2599"/>
                    <a:pt x="183" y="2901"/>
                  </a:cubicBezTo>
                  <a:cubicBezTo>
                    <a:pt x="302" y="3203"/>
                    <a:pt x="717" y="3877"/>
                    <a:pt x="777" y="3867"/>
                  </a:cubicBezTo>
                  <a:cubicBezTo>
                    <a:pt x="777" y="3860"/>
                    <a:pt x="566" y="3131"/>
                    <a:pt x="542" y="2840"/>
                  </a:cubicBezTo>
                  <a:cubicBezTo>
                    <a:pt x="530" y="2538"/>
                    <a:pt x="560" y="2363"/>
                    <a:pt x="705" y="2054"/>
                  </a:cubicBezTo>
                  <a:cubicBezTo>
                    <a:pt x="850" y="1745"/>
                    <a:pt x="1252" y="1325"/>
                    <a:pt x="1410" y="983"/>
                  </a:cubicBezTo>
                  <a:cubicBezTo>
                    <a:pt x="1568" y="641"/>
                    <a:pt x="1618" y="161"/>
                    <a:pt x="1654" y="0"/>
                  </a:cubicBezTo>
                  <a:lnTo>
                    <a:pt x="1626" y="14"/>
                  </a:lnTo>
                  <a:lnTo>
                    <a:pt x="95" y="14"/>
                  </a:lnTo>
                  <a:lnTo>
                    <a:pt x="0" y="21"/>
                  </a:lnTo>
                  <a:close/>
                </a:path>
              </a:pathLst>
            </a:custGeom>
            <a:gradFill rotWithShape="1">
              <a:gsLst>
                <a:gs pos="0">
                  <a:srgbClr val="FFFFFF">
                    <a:alpha val="13000"/>
                  </a:srgbClr>
                </a:gs>
                <a:gs pos="100000">
                  <a:srgbClr val="FFFFFF">
                    <a:gamma/>
                    <a:shade val="46275"/>
                    <a:invGamma/>
                    <a:alpha val="0"/>
                  </a:srgbClr>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5" name="Freeform 211"/>
            <p:cNvSpPr>
              <a:spLocks/>
            </p:cNvSpPr>
            <p:nvPr userDrawn="1"/>
          </p:nvSpPr>
          <p:spPr bwMode="hidden">
            <a:xfrm>
              <a:off x="-20" y="3299"/>
              <a:ext cx="4601" cy="1038"/>
            </a:xfrm>
            <a:custGeom>
              <a:avLst/>
              <a:gdLst>
                <a:gd name="T0" fmla="*/ 6 w 4601"/>
                <a:gd name="T1" fmla="*/ 604 h 1038"/>
                <a:gd name="T2" fmla="*/ 1369 w 4601"/>
                <a:gd name="T3" fmla="*/ 15 h 1038"/>
                <a:gd name="T4" fmla="*/ 3246 w 4601"/>
                <a:gd name="T5" fmla="*/ 516 h 1038"/>
                <a:gd name="T6" fmla="*/ 4574 w 4601"/>
                <a:gd name="T7" fmla="*/ 577 h 1038"/>
                <a:gd name="T8" fmla="*/ 3313 w 4601"/>
                <a:gd name="T9" fmla="*/ 679 h 1038"/>
                <a:gd name="T10" fmla="*/ 1470 w 4601"/>
                <a:gd name="T11" fmla="*/ 435 h 1038"/>
                <a:gd name="T12" fmla="*/ 691 w 4601"/>
                <a:gd name="T13" fmla="*/ 1038 h 1038"/>
                <a:gd name="T14" fmla="*/ 6 w 4601"/>
                <a:gd name="T15" fmla="*/ 1038 h 1038"/>
                <a:gd name="T16" fmla="*/ 0 w 4601"/>
                <a:gd name="T17" fmla="*/ 604 h 1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01" h="1038">
                  <a:moveTo>
                    <a:pt x="6" y="604"/>
                  </a:moveTo>
                  <a:cubicBezTo>
                    <a:pt x="61" y="428"/>
                    <a:pt x="829" y="30"/>
                    <a:pt x="1369" y="15"/>
                  </a:cubicBezTo>
                  <a:cubicBezTo>
                    <a:pt x="1909" y="0"/>
                    <a:pt x="2712" y="422"/>
                    <a:pt x="3246" y="516"/>
                  </a:cubicBezTo>
                  <a:cubicBezTo>
                    <a:pt x="3780" y="610"/>
                    <a:pt x="4547" y="577"/>
                    <a:pt x="4574" y="577"/>
                  </a:cubicBezTo>
                  <a:cubicBezTo>
                    <a:pt x="4601" y="577"/>
                    <a:pt x="3830" y="703"/>
                    <a:pt x="3313" y="679"/>
                  </a:cubicBezTo>
                  <a:cubicBezTo>
                    <a:pt x="2796" y="655"/>
                    <a:pt x="1907" y="375"/>
                    <a:pt x="1470" y="435"/>
                  </a:cubicBezTo>
                  <a:cubicBezTo>
                    <a:pt x="1033" y="495"/>
                    <a:pt x="725" y="970"/>
                    <a:pt x="691" y="1038"/>
                  </a:cubicBezTo>
                  <a:lnTo>
                    <a:pt x="6" y="1038"/>
                  </a:lnTo>
                  <a:lnTo>
                    <a:pt x="0" y="604"/>
                  </a:lnTo>
                </a:path>
              </a:pathLst>
            </a:custGeom>
            <a:gradFill rotWithShape="1">
              <a:gsLst>
                <a:gs pos="0">
                  <a:srgbClr val="FFFFFF">
                    <a:alpha val="8000"/>
                  </a:srgbClr>
                </a:gs>
                <a:gs pos="100000">
                  <a:srgbClr val="FFFFFF">
                    <a:gamma/>
                    <a:shade val="63529"/>
                    <a:invGamma/>
                    <a:alpha val="5000"/>
                  </a:srgbClr>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28" name="Rectangle 4"/>
          <p:cNvSpPr>
            <a:spLocks noGrp="1" noChangeArrowheads="1"/>
          </p:cNvSpPr>
          <p:nvPr>
            <p:ph type="dt" sz="half" idx="2"/>
          </p:nvPr>
        </p:nvSpPr>
        <p:spPr bwMode="black">
          <a:xfrm>
            <a:off x="2362200" y="6457950"/>
            <a:ext cx="213360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vl1pPr>
          </a:lstStyle>
          <a:p>
            <a:endParaRPr lang="en-US"/>
          </a:p>
        </p:txBody>
      </p:sp>
      <p:sp>
        <p:nvSpPr>
          <p:cNvPr id="1029" name="Rectangle 5"/>
          <p:cNvSpPr>
            <a:spLocks noGrp="1" noChangeArrowheads="1"/>
          </p:cNvSpPr>
          <p:nvPr>
            <p:ph type="ftr" sz="quarter" idx="3"/>
          </p:nvPr>
        </p:nvSpPr>
        <p:spPr bwMode="black">
          <a:xfrm>
            <a:off x="457200" y="6461125"/>
            <a:ext cx="175260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lvl1pPr>
          </a:lstStyle>
          <a:p>
            <a:endParaRPr lang="en-US"/>
          </a:p>
        </p:txBody>
      </p:sp>
      <p:sp>
        <p:nvSpPr>
          <p:cNvPr id="1030" name="Rectangle 6"/>
          <p:cNvSpPr>
            <a:spLocks noGrp="1" noChangeArrowheads="1"/>
          </p:cNvSpPr>
          <p:nvPr>
            <p:ph type="sldNum" sz="quarter" idx="4"/>
          </p:nvPr>
        </p:nvSpPr>
        <p:spPr bwMode="black">
          <a:xfrm>
            <a:off x="4648200" y="6477000"/>
            <a:ext cx="1371600" cy="228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vl1pPr>
          </a:lstStyle>
          <a:p>
            <a:fld id="{FBEABC82-2C6E-456F-988E-3CE8A822531E}" type="slidenum">
              <a:rPr lang="en-US"/>
              <a:pPr/>
              <a:t>‹#›</a:t>
            </a:fld>
            <a:endParaRPr lang="en-US"/>
          </a:p>
        </p:txBody>
      </p:sp>
      <p:sp>
        <p:nvSpPr>
          <p:cNvPr id="1027" name="Rectangle 3"/>
          <p:cNvSpPr>
            <a:spLocks noGrp="1" noChangeArrowheads="1"/>
          </p:cNvSpPr>
          <p:nvPr>
            <p:ph type="body" idx="1"/>
          </p:nvPr>
        </p:nvSpPr>
        <p:spPr bwMode="black">
          <a:xfrm>
            <a:off x="457200" y="1524000"/>
            <a:ext cx="8229600" cy="4724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6" name="Rectangle 2"/>
          <p:cNvSpPr>
            <a:spLocks noGrp="1" noChangeArrowheads="1"/>
          </p:cNvSpPr>
          <p:nvPr>
            <p:ph type="title"/>
          </p:nvPr>
        </p:nvSpPr>
        <p:spPr bwMode="black">
          <a:xfrm>
            <a:off x="457200" y="152400"/>
            <a:ext cx="77724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1207" name="Picture 183" descr="02"/>
          <p:cNvPicPr>
            <a:picLocks noChangeAspect="1" noChangeArrowheads="1"/>
          </p:cNvPicPr>
          <p:nvPr/>
        </p:nvPicPr>
        <p:blipFill>
          <a:blip r:embed="rId14" cstate="print">
            <a:extLst>
              <a:ext uri="{28A0092B-C50C-407E-A947-70E740481C1C}">
                <a14:useLocalDpi xmlns="" xmlns:a14="http://schemas.microsoft.com/office/drawing/2010/main" val="0"/>
              </a:ext>
            </a:extLst>
          </a:blip>
          <a:srcRect l="36363" b="35910"/>
          <a:stretch>
            <a:fillRect/>
          </a:stretch>
        </p:blipFill>
        <p:spPr bwMode="gray">
          <a:xfrm>
            <a:off x="6858000" y="5756275"/>
            <a:ext cx="2286000" cy="1122363"/>
          </a:xfrm>
          <a:prstGeom prst="rect">
            <a:avLst/>
          </a:prstGeom>
          <a:noFill/>
          <a:extLst>
            <a:ext uri="{909E8E84-426E-40DD-AFC4-6F175D3DCCD1}">
              <a14:hiddenFill xmlns="" xmlns:a14="http://schemas.microsoft.com/office/drawing/2010/main">
                <a:solidFill>
                  <a:srgbClr val="FFFFFF"/>
                </a:solidFill>
              </a14:hiddenFill>
            </a:ext>
          </a:extLst>
        </p:spPr>
      </p:pic>
      <p:pic>
        <p:nvPicPr>
          <p:cNvPr id="1208" name="Picture 184" descr="01"/>
          <p:cNvPicPr>
            <a:picLocks noChangeAspect="1" noChangeArrowheads="1"/>
          </p:cNvPicPr>
          <p:nvPr/>
        </p:nvPicPr>
        <p:blipFill>
          <a:blip r:embed="rId15" cstate="print">
            <a:extLst>
              <a:ext uri="{28A0092B-C50C-407E-A947-70E740481C1C}">
                <a14:useLocalDpi xmlns="" xmlns:a14="http://schemas.microsoft.com/office/drawing/2010/main" val="0"/>
              </a:ext>
            </a:extLst>
          </a:blip>
          <a:srcRect/>
          <a:stretch>
            <a:fillRect/>
          </a:stretch>
        </p:blipFill>
        <p:spPr bwMode="gray">
          <a:xfrm>
            <a:off x="7924800" y="5910263"/>
            <a:ext cx="679450" cy="933450"/>
          </a:xfrm>
          <a:prstGeom prst="rect">
            <a:avLst/>
          </a:prstGeom>
          <a:noFill/>
          <a:extLst>
            <a:ext uri="{909E8E84-426E-40DD-AFC4-6F175D3DCCD1}">
              <a14:hiddenFill xmlns="" xmlns:a14="http://schemas.microsoft.com/office/drawing/2010/main">
                <a:solidFill>
                  <a:srgbClr val="FFFFFF"/>
                </a:solidFill>
              </a14:hiddenFill>
            </a:ext>
          </a:extLst>
        </p:spPr>
      </p:pic>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l" rtl="0" eaLnBrk="1" fontAlgn="base" hangingPunct="1">
        <a:spcBef>
          <a:spcPct val="0"/>
        </a:spcBef>
        <a:spcAft>
          <a:spcPct val="0"/>
        </a:spcAft>
        <a:defRPr sz="5000" b="1">
          <a:solidFill>
            <a:srgbClr val="FFFFFF"/>
          </a:solidFill>
          <a:effectLst>
            <a:outerShdw blurRad="38100" dist="38100" dir="2700000" algn="tl">
              <a:srgbClr val="000000"/>
            </a:outerShdw>
          </a:effectLst>
          <a:latin typeface="+mj-lt"/>
          <a:ea typeface="+mj-ea"/>
          <a:cs typeface="+mj-cs"/>
        </a:defRPr>
      </a:lvl1pPr>
      <a:lvl2pPr algn="l" rtl="0" eaLnBrk="1" fontAlgn="base" hangingPunct="1">
        <a:spcBef>
          <a:spcPct val="0"/>
        </a:spcBef>
        <a:spcAft>
          <a:spcPct val="0"/>
        </a:spcAft>
        <a:defRPr sz="5000" b="1">
          <a:solidFill>
            <a:srgbClr val="FFFFFF"/>
          </a:solidFill>
          <a:effectLst>
            <a:outerShdw blurRad="38100" dist="38100" dir="2700000" algn="tl">
              <a:srgbClr val="000000"/>
            </a:outerShdw>
          </a:effectLst>
          <a:latin typeface="Tw Cen MT" pitchFamily="34" charset="0"/>
        </a:defRPr>
      </a:lvl2pPr>
      <a:lvl3pPr algn="l" rtl="0" eaLnBrk="1" fontAlgn="base" hangingPunct="1">
        <a:spcBef>
          <a:spcPct val="0"/>
        </a:spcBef>
        <a:spcAft>
          <a:spcPct val="0"/>
        </a:spcAft>
        <a:defRPr sz="5000" b="1">
          <a:solidFill>
            <a:srgbClr val="FFFFFF"/>
          </a:solidFill>
          <a:effectLst>
            <a:outerShdw blurRad="38100" dist="38100" dir="2700000" algn="tl">
              <a:srgbClr val="000000"/>
            </a:outerShdw>
          </a:effectLst>
          <a:latin typeface="Tw Cen MT" pitchFamily="34" charset="0"/>
        </a:defRPr>
      </a:lvl3pPr>
      <a:lvl4pPr algn="l" rtl="0" eaLnBrk="1" fontAlgn="base" hangingPunct="1">
        <a:spcBef>
          <a:spcPct val="0"/>
        </a:spcBef>
        <a:spcAft>
          <a:spcPct val="0"/>
        </a:spcAft>
        <a:defRPr sz="5000" b="1">
          <a:solidFill>
            <a:srgbClr val="FFFFFF"/>
          </a:solidFill>
          <a:effectLst>
            <a:outerShdw blurRad="38100" dist="38100" dir="2700000" algn="tl">
              <a:srgbClr val="000000"/>
            </a:outerShdw>
          </a:effectLst>
          <a:latin typeface="Tw Cen MT" pitchFamily="34" charset="0"/>
        </a:defRPr>
      </a:lvl4pPr>
      <a:lvl5pPr algn="l" rtl="0" eaLnBrk="1" fontAlgn="base" hangingPunct="1">
        <a:spcBef>
          <a:spcPct val="0"/>
        </a:spcBef>
        <a:spcAft>
          <a:spcPct val="0"/>
        </a:spcAft>
        <a:defRPr sz="5000" b="1">
          <a:solidFill>
            <a:srgbClr val="FFFFFF"/>
          </a:solidFill>
          <a:effectLst>
            <a:outerShdw blurRad="38100" dist="38100" dir="2700000" algn="tl">
              <a:srgbClr val="000000"/>
            </a:outerShdw>
          </a:effectLst>
          <a:latin typeface="Tw Cen MT" pitchFamily="34" charset="0"/>
        </a:defRPr>
      </a:lvl5pPr>
      <a:lvl6pPr marL="457200" algn="l" rtl="0" eaLnBrk="1" fontAlgn="base" hangingPunct="1">
        <a:spcBef>
          <a:spcPct val="0"/>
        </a:spcBef>
        <a:spcAft>
          <a:spcPct val="0"/>
        </a:spcAft>
        <a:defRPr sz="5000" b="1">
          <a:solidFill>
            <a:srgbClr val="FFFFFF"/>
          </a:solidFill>
          <a:effectLst>
            <a:outerShdw blurRad="38100" dist="38100" dir="2700000" algn="tl">
              <a:srgbClr val="000000"/>
            </a:outerShdw>
          </a:effectLst>
          <a:latin typeface="Tw Cen MT" pitchFamily="34" charset="0"/>
        </a:defRPr>
      </a:lvl6pPr>
      <a:lvl7pPr marL="914400" algn="l" rtl="0" eaLnBrk="1" fontAlgn="base" hangingPunct="1">
        <a:spcBef>
          <a:spcPct val="0"/>
        </a:spcBef>
        <a:spcAft>
          <a:spcPct val="0"/>
        </a:spcAft>
        <a:defRPr sz="5000" b="1">
          <a:solidFill>
            <a:srgbClr val="FFFFFF"/>
          </a:solidFill>
          <a:effectLst>
            <a:outerShdw blurRad="38100" dist="38100" dir="2700000" algn="tl">
              <a:srgbClr val="000000"/>
            </a:outerShdw>
          </a:effectLst>
          <a:latin typeface="Tw Cen MT" pitchFamily="34" charset="0"/>
        </a:defRPr>
      </a:lvl7pPr>
      <a:lvl8pPr marL="1371600" algn="l" rtl="0" eaLnBrk="1" fontAlgn="base" hangingPunct="1">
        <a:spcBef>
          <a:spcPct val="0"/>
        </a:spcBef>
        <a:spcAft>
          <a:spcPct val="0"/>
        </a:spcAft>
        <a:defRPr sz="5000" b="1">
          <a:solidFill>
            <a:srgbClr val="FFFFFF"/>
          </a:solidFill>
          <a:effectLst>
            <a:outerShdw blurRad="38100" dist="38100" dir="2700000" algn="tl">
              <a:srgbClr val="000000"/>
            </a:outerShdw>
          </a:effectLst>
          <a:latin typeface="Tw Cen MT" pitchFamily="34" charset="0"/>
        </a:defRPr>
      </a:lvl8pPr>
      <a:lvl9pPr marL="1828800" algn="l" rtl="0" eaLnBrk="1" fontAlgn="base" hangingPunct="1">
        <a:spcBef>
          <a:spcPct val="0"/>
        </a:spcBef>
        <a:spcAft>
          <a:spcPct val="0"/>
        </a:spcAft>
        <a:defRPr sz="5000" b="1">
          <a:solidFill>
            <a:srgbClr val="FFFFFF"/>
          </a:solidFill>
          <a:effectLst>
            <a:outerShdw blurRad="38100" dist="38100" dir="2700000" algn="tl">
              <a:srgbClr val="000000"/>
            </a:outerShdw>
          </a:effectLst>
          <a:latin typeface="Tw Cen MT" pitchFamily="34" charset="0"/>
        </a:defRPr>
      </a:lvl9pPr>
    </p:titleStyle>
    <p:bodyStyle>
      <a:lvl1pPr marL="342900" indent="-342900" algn="l" rtl="0" eaLnBrk="1" fontAlgn="base" hangingPunct="1">
        <a:spcBef>
          <a:spcPct val="20000"/>
        </a:spcBef>
        <a:spcAft>
          <a:spcPct val="0"/>
        </a:spcAft>
        <a:buClr>
          <a:schemeClr val="accent1"/>
        </a:buClr>
        <a:buFont typeface="Arial" charset="0"/>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Font typeface="Arial" charset="0"/>
        <a:buChar char="●"/>
        <a:defRPr sz="2800">
          <a:solidFill>
            <a:schemeClr val="tx1"/>
          </a:solidFill>
          <a:latin typeface="+mn-lt"/>
        </a:defRPr>
      </a:lvl2pPr>
      <a:lvl3pPr marL="1143000" indent="-228600" algn="l" rtl="0" eaLnBrk="1" fontAlgn="base" hangingPunct="1">
        <a:spcBef>
          <a:spcPct val="20000"/>
        </a:spcBef>
        <a:spcAft>
          <a:spcPct val="0"/>
        </a:spcAft>
        <a:buClr>
          <a:schemeClr val="hlink"/>
        </a:buClr>
        <a:buFont typeface="Arial" charset="0"/>
        <a:buChar char="●"/>
        <a:defRPr sz="2400">
          <a:solidFill>
            <a:schemeClr val="tx1"/>
          </a:solidFill>
          <a:latin typeface="+mn-lt"/>
        </a:defRPr>
      </a:lvl3pPr>
      <a:lvl4pPr marL="1600200" indent="-228600" algn="l" rtl="0" eaLnBrk="1" fontAlgn="base" hangingPunct="1">
        <a:spcBef>
          <a:spcPct val="20000"/>
        </a:spcBef>
        <a:spcAft>
          <a:spcPct val="0"/>
        </a:spcAft>
        <a:buClr>
          <a:schemeClr val="folHlink"/>
        </a:buClr>
        <a:buFont typeface="Arial" charset="0"/>
        <a:buChar char="●"/>
        <a:defRPr sz="2000">
          <a:solidFill>
            <a:schemeClr val="tx1"/>
          </a:solidFill>
          <a:latin typeface="+mn-lt"/>
        </a:defRPr>
      </a:lvl4pPr>
      <a:lvl5pPr marL="2057400" indent="-228600" algn="l" rtl="0" eaLnBrk="1" fontAlgn="base" hangingPunct="1">
        <a:spcBef>
          <a:spcPct val="20000"/>
        </a:spcBef>
        <a:spcAft>
          <a:spcPct val="0"/>
        </a:spcAft>
        <a:buFont typeface="Arial" charset="0"/>
        <a:buChar char="●"/>
        <a:defRPr sz="2000">
          <a:solidFill>
            <a:schemeClr val="tx1"/>
          </a:solidFill>
          <a:latin typeface="+mn-lt"/>
        </a:defRPr>
      </a:lvl5pPr>
      <a:lvl6pPr marL="2514600" indent="-228600" algn="l" rtl="0" eaLnBrk="1" fontAlgn="base" hangingPunct="1">
        <a:spcBef>
          <a:spcPct val="20000"/>
        </a:spcBef>
        <a:spcAft>
          <a:spcPct val="0"/>
        </a:spcAft>
        <a:buFont typeface="Arial" charset="0"/>
        <a:buChar char="●"/>
        <a:defRPr sz="2000">
          <a:solidFill>
            <a:schemeClr val="tx1"/>
          </a:solidFill>
          <a:latin typeface="+mn-lt"/>
        </a:defRPr>
      </a:lvl6pPr>
      <a:lvl7pPr marL="2971800" indent="-228600" algn="l" rtl="0" eaLnBrk="1" fontAlgn="base" hangingPunct="1">
        <a:spcBef>
          <a:spcPct val="20000"/>
        </a:spcBef>
        <a:spcAft>
          <a:spcPct val="0"/>
        </a:spcAft>
        <a:buFont typeface="Arial" charset="0"/>
        <a:buChar char="●"/>
        <a:defRPr sz="2000">
          <a:solidFill>
            <a:schemeClr val="tx1"/>
          </a:solidFill>
          <a:latin typeface="+mn-lt"/>
        </a:defRPr>
      </a:lvl7pPr>
      <a:lvl8pPr marL="3429000" indent="-228600" algn="l" rtl="0" eaLnBrk="1" fontAlgn="base" hangingPunct="1">
        <a:spcBef>
          <a:spcPct val="20000"/>
        </a:spcBef>
        <a:spcAft>
          <a:spcPct val="0"/>
        </a:spcAft>
        <a:buFont typeface="Arial" charset="0"/>
        <a:buChar char="●"/>
        <a:defRPr sz="2000">
          <a:solidFill>
            <a:schemeClr val="tx1"/>
          </a:solidFill>
          <a:latin typeface="+mn-lt"/>
        </a:defRPr>
      </a:lvl8pPr>
      <a:lvl9pPr marL="3886200" indent="-228600" algn="l" rtl="0" eaLnBrk="1" fontAlgn="base" hangingPunct="1">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thienbinhluat.com/" TargetMode="External"/><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26.png"/><Relationship Id="rId3" Type="http://schemas.openxmlformats.org/officeDocument/2006/relationships/image" Target="../media/image16.jpeg"/><Relationship Id="rId7" Type="http://schemas.openxmlformats.org/officeDocument/2006/relationships/image" Target="../media/image20.jpeg"/><Relationship Id="rId12"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jpeg"/><Relationship Id="rId11" Type="http://schemas.openxmlformats.org/officeDocument/2006/relationships/image" Target="../media/image24.jpe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 Id="rId1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 name="Rectangle 29"/>
          <p:cNvSpPr>
            <a:spLocks noGrp="1" noChangeArrowheads="1"/>
          </p:cNvSpPr>
          <p:nvPr>
            <p:ph type="ctrTitle"/>
          </p:nvPr>
        </p:nvSpPr>
        <p:spPr>
          <a:xfrm>
            <a:off x="838200" y="1654175"/>
            <a:ext cx="7772400" cy="1470025"/>
          </a:xfrm>
        </p:spPr>
        <p:txBody>
          <a:bodyPr/>
          <a:lstStyle/>
          <a:p>
            <a:r>
              <a:rPr lang="vi-VN" sz="2800" dirty="0">
                <a:latin typeface="+mn-lt"/>
              </a:rPr>
              <a:t>CÔNG TY TNHH TƯ VẤN THIÊN BÌNH LUẬT</a:t>
            </a:r>
            <a:endParaRPr lang="en-US" sz="2800" dirty="0">
              <a:latin typeface="+mn-lt"/>
            </a:endParaRPr>
          </a:p>
        </p:txBody>
      </p:sp>
      <p:pic>
        <p:nvPicPr>
          <p:cNvPr id="6" name="Picture 5" descr="Logo công ty đã được bảo hộ"/>
          <p:cNvPicPr/>
          <p:nvPr/>
        </p:nvPicPr>
        <p:blipFill>
          <a:blip r:embed="rId3"/>
          <a:srcRect/>
          <a:stretch>
            <a:fillRect/>
          </a:stretch>
        </p:blipFill>
        <p:spPr bwMode="auto">
          <a:xfrm>
            <a:off x="6815697" y="4482"/>
            <a:ext cx="2319338" cy="1247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smtClean="0">
                <a:latin typeface="Times New Roman" pitchFamily="18" charset="0"/>
                <a:cs typeface="Times New Roman" pitchFamily="18" charset="0"/>
              </a:rPr>
              <a:t>Lĩnh</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vực</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hoạt</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động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tt</a:t>
            </a:r>
            <a:r>
              <a:rPr lang="en-US" sz="4000" dirty="0" smtClean="0">
                <a:latin typeface="Times New Roman" pitchFamily="18" charset="0"/>
                <a:cs typeface="Times New Roman" pitchFamily="18" charset="0"/>
              </a:rPr>
              <a:t>):</a:t>
            </a:r>
            <a:endParaRPr lang="en-US" sz="4000" dirty="0">
              <a:latin typeface="Times New Roman" pitchFamily="18" charset="0"/>
              <a:cs typeface="Times New Roman" pitchFamily="18" charset="0"/>
            </a:endParaRPr>
          </a:p>
        </p:txBody>
      </p:sp>
      <p:sp>
        <p:nvSpPr>
          <p:cNvPr id="15" name="AutoShape 3"/>
          <p:cNvSpPr>
            <a:spLocks noChangeArrowheads="1"/>
          </p:cNvSpPr>
          <p:nvPr/>
        </p:nvSpPr>
        <p:spPr bwMode="gray">
          <a:xfrm>
            <a:off x="1371600" y="1662113"/>
            <a:ext cx="6324600" cy="1323975"/>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en-US"/>
          </a:p>
        </p:txBody>
      </p:sp>
      <p:sp>
        <p:nvSpPr>
          <p:cNvPr id="17" name="Freeform 5"/>
          <p:cNvSpPr>
            <a:spLocks/>
          </p:cNvSpPr>
          <p:nvPr/>
        </p:nvSpPr>
        <p:spPr bwMode="gray">
          <a:xfrm>
            <a:off x="1585913" y="1809750"/>
            <a:ext cx="608012" cy="592138"/>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2">
                  <a:gamma/>
                  <a:tint val="54510"/>
                  <a:invGamma/>
                </a:schemeClr>
              </a:gs>
              <a:gs pos="50000">
                <a:schemeClr val="accent2">
                  <a:alpha val="0"/>
                </a:schemeClr>
              </a:gs>
              <a:gs pos="100000">
                <a:schemeClr val="accent2">
                  <a:gamma/>
                  <a:tint val="54510"/>
                  <a:invGamma/>
                </a:schemeClr>
              </a:gs>
            </a:gsLst>
            <a:lin ang="2700000" scaled="1"/>
          </a:gra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en-US"/>
          </a:p>
        </p:txBody>
      </p:sp>
      <p:sp>
        <p:nvSpPr>
          <p:cNvPr id="20" name="Text Box 7"/>
          <p:cNvSpPr txBox="1">
            <a:spLocks noChangeArrowheads="1"/>
          </p:cNvSpPr>
          <p:nvPr/>
        </p:nvSpPr>
        <p:spPr bwMode="gray">
          <a:xfrm>
            <a:off x="3276600" y="2133600"/>
            <a:ext cx="4267200"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vi-VN" sz="2000" dirty="0">
                <a:solidFill>
                  <a:schemeClr val="bg2"/>
                </a:solidFill>
              </a:rPr>
              <a:t>Tư vấn đầu tư nước ngoài</a:t>
            </a:r>
            <a:endParaRPr lang="en-US" sz="2000" dirty="0">
              <a:solidFill>
                <a:schemeClr val="bg2"/>
              </a:solidFill>
            </a:endParaRPr>
          </a:p>
        </p:txBody>
      </p:sp>
      <p:sp>
        <p:nvSpPr>
          <p:cNvPr id="21" name="AutoShape 8"/>
          <p:cNvSpPr>
            <a:spLocks noChangeArrowheads="1"/>
          </p:cNvSpPr>
          <p:nvPr/>
        </p:nvSpPr>
        <p:spPr bwMode="gray">
          <a:xfrm>
            <a:off x="1371600" y="3262313"/>
            <a:ext cx="6324600" cy="1323975"/>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en-US"/>
          </a:p>
        </p:txBody>
      </p:sp>
      <p:sp>
        <p:nvSpPr>
          <p:cNvPr id="24" name="Text Box 11"/>
          <p:cNvSpPr txBox="1">
            <a:spLocks noChangeArrowheads="1"/>
          </p:cNvSpPr>
          <p:nvPr/>
        </p:nvSpPr>
        <p:spPr bwMode="gray">
          <a:xfrm>
            <a:off x="3276600" y="3512403"/>
            <a:ext cx="4419600" cy="7078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vi-VN" sz="2000" dirty="0">
                <a:solidFill>
                  <a:schemeClr val="bg2"/>
                </a:solidFill>
              </a:rPr>
              <a:t>Tái cơ cấu DN</a:t>
            </a:r>
            <a:r>
              <a:rPr lang="vi-VN" sz="2000" b="0" dirty="0">
                <a:solidFill>
                  <a:schemeClr val="bg2"/>
                </a:solidFill>
              </a:rPr>
              <a:t>: </a:t>
            </a:r>
            <a:r>
              <a:rPr lang="vi-VN" sz="2000" b="0" dirty="0" smtClean="0">
                <a:solidFill>
                  <a:schemeClr val="bg2"/>
                </a:solidFill>
              </a:rPr>
              <a:t>Mua bán</a:t>
            </a:r>
            <a:r>
              <a:rPr lang="vi-VN" sz="2000" b="0" dirty="0">
                <a:solidFill>
                  <a:schemeClr val="bg2"/>
                </a:solidFill>
              </a:rPr>
              <a:t>, </a:t>
            </a:r>
            <a:r>
              <a:rPr lang="vi-VN" sz="2000" b="0" dirty="0" smtClean="0">
                <a:solidFill>
                  <a:schemeClr val="bg2"/>
                </a:solidFill>
              </a:rPr>
              <a:t>tách, sáp </a:t>
            </a:r>
            <a:r>
              <a:rPr lang="vi-VN" sz="2000" b="0" dirty="0">
                <a:solidFill>
                  <a:schemeClr val="bg2"/>
                </a:solidFill>
              </a:rPr>
              <a:t>nhập, hợp nhất</a:t>
            </a:r>
            <a:endParaRPr lang="en-US" sz="2000" b="0" dirty="0">
              <a:solidFill>
                <a:schemeClr val="bg2"/>
              </a:solidFill>
            </a:endParaRPr>
          </a:p>
        </p:txBody>
      </p:sp>
      <p:sp>
        <p:nvSpPr>
          <p:cNvPr id="28" name="AutoShape 12"/>
          <p:cNvSpPr>
            <a:spLocks noChangeArrowheads="1"/>
          </p:cNvSpPr>
          <p:nvPr/>
        </p:nvSpPr>
        <p:spPr bwMode="gray">
          <a:xfrm>
            <a:off x="1371600" y="4881563"/>
            <a:ext cx="6324600" cy="1323975"/>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en-US"/>
          </a:p>
        </p:txBody>
      </p:sp>
      <p:sp>
        <p:nvSpPr>
          <p:cNvPr id="37" name="Text Box 15"/>
          <p:cNvSpPr txBox="1">
            <a:spLocks noChangeArrowheads="1"/>
          </p:cNvSpPr>
          <p:nvPr/>
        </p:nvSpPr>
        <p:spPr bwMode="gray">
          <a:xfrm>
            <a:off x="3267634" y="5238690"/>
            <a:ext cx="4428565" cy="7078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vi-VN" sz="2000" dirty="0">
                <a:solidFill>
                  <a:schemeClr val="bg2"/>
                </a:solidFill>
              </a:rPr>
              <a:t>Tư vấn </a:t>
            </a:r>
            <a:r>
              <a:rPr lang="vi-VN" sz="2000" dirty="0" smtClean="0">
                <a:solidFill>
                  <a:schemeClr val="bg2"/>
                </a:solidFill>
              </a:rPr>
              <a:t>Sàn </a:t>
            </a:r>
            <a:r>
              <a:rPr lang="vi-VN" sz="2000" dirty="0">
                <a:solidFill>
                  <a:schemeClr val="bg2"/>
                </a:solidFill>
              </a:rPr>
              <a:t>giao dịch </a:t>
            </a:r>
            <a:r>
              <a:rPr lang="vi-VN" sz="2000" dirty="0" smtClean="0">
                <a:solidFill>
                  <a:schemeClr val="bg2"/>
                </a:solidFill>
              </a:rPr>
              <a:t>Bất </a:t>
            </a:r>
            <a:r>
              <a:rPr lang="vi-VN" sz="2000" dirty="0">
                <a:solidFill>
                  <a:schemeClr val="bg2"/>
                </a:solidFill>
              </a:rPr>
              <a:t>động sản</a:t>
            </a:r>
            <a:endParaRPr lang="en-US" sz="2000" b="0" dirty="0">
              <a:solidFill>
                <a:schemeClr val="bg2"/>
              </a:solidFill>
            </a:endParaRPr>
          </a:p>
        </p:txBody>
      </p:sp>
      <p:sp>
        <p:nvSpPr>
          <p:cNvPr id="38" name="Freeform 16"/>
          <p:cNvSpPr>
            <a:spLocks/>
          </p:cNvSpPr>
          <p:nvPr/>
        </p:nvSpPr>
        <p:spPr bwMode="gray">
          <a:xfrm>
            <a:off x="1585913" y="3417888"/>
            <a:ext cx="608012" cy="592137"/>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en-US"/>
          </a:p>
        </p:txBody>
      </p:sp>
      <p:sp>
        <p:nvSpPr>
          <p:cNvPr id="39" name="Freeform 17"/>
          <p:cNvSpPr>
            <a:spLocks/>
          </p:cNvSpPr>
          <p:nvPr/>
        </p:nvSpPr>
        <p:spPr bwMode="gray">
          <a:xfrm>
            <a:off x="1585913" y="5037138"/>
            <a:ext cx="608012" cy="592137"/>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54510"/>
                  <a:invGamma/>
                </a:schemeClr>
              </a:gs>
              <a:gs pos="50000">
                <a:schemeClr val="hlink">
                  <a:alpha val="0"/>
                </a:schemeClr>
              </a:gs>
              <a:gs pos="100000">
                <a:schemeClr val="hlink">
                  <a:gamma/>
                  <a:tint val="54510"/>
                  <a:invGamma/>
                </a:schemeClr>
              </a:gs>
            </a:gsLst>
            <a:lin ang="2700000" scaled="1"/>
          </a:gra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en-US"/>
          </a:p>
        </p:txBody>
      </p:sp>
      <p:pic>
        <p:nvPicPr>
          <p:cNvPr id="2050" name="Picture 2" descr="C:\Users\Thang Nguyen  Quang\Downloads\SLIDE - HUONG LUAT\Hinh anh\3 - Dau tu nuoc ngoai.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435130" y="1742497"/>
            <a:ext cx="1724025" cy="1243591"/>
          </a:xfrm>
          <a:prstGeom prst="rect">
            <a:avLst/>
          </a:prstGeom>
          <a:noFill/>
          <a:extLst>
            <a:ext uri="{909E8E84-426E-40DD-AFC4-6F175D3DCCD1}">
              <a14:hiddenFill xmlns="" xmlns:a14="http://schemas.microsoft.com/office/drawing/2010/main">
                <a:solidFill>
                  <a:srgbClr val="FFFFFF"/>
                </a:solidFill>
              </a14:hiddenFill>
            </a:ext>
          </a:extLst>
        </p:spPr>
      </p:pic>
      <p:pic>
        <p:nvPicPr>
          <p:cNvPr id="2051" name="Picture 3" descr="C:\Users\Thang Nguyen  Quang\Downloads\SLIDE - HUONG LUAT\Hinh anh\6- Mua ban DN.jp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435130" y="3341087"/>
            <a:ext cx="1724025" cy="1208502"/>
          </a:xfrm>
          <a:prstGeom prst="rect">
            <a:avLst/>
          </a:prstGeom>
          <a:noFill/>
          <a:extLst>
            <a:ext uri="{909E8E84-426E-40DD-AFC4-6F175D3DCCD1}">
              <a14:hiddenFill xmlns="" xmlns:a14="http://schemas.microsoft.com/office/drawing/2010/main">
                <a:solidFill>
                  <a:srgbClr val="FFFFFF"/>
                </a:solidFill>
              </a14:hiddenFill>
            </a:ext>
          </a:extLst>
        </p:spPr>
      </p:pic>
      <p:pic>
        <p:nvPicPr>
          <p:cNvPr id="2052" name="Picture 4" descr="C:\Users\Thang Nguyen  Quang\Downloads\SLIDE - HUONG LUAT\Hinh anh\San giao dich bat dong san.jpg"/>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1435130" y="4953000"/>
            <a:ext cx="1724025" cy="117677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109312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00"/>
                                        <p:tgtEl>
                                          <p:spTgt spid="205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down)">
                                      <p:cBhvr>
                                        <p:cTn id="10" dur="500"/>
                                        <p:tgtEl>
                                          <p:spTgt spid="2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051"/>
                                        </p:tgtEl>
                                        <p:attrNameLst>
                                          <p:attrName>style.visibility</p:attrName>
                                        </p:attrNameLst>
                                      </p:cBhvr>
                                      <p:to>
                                        <p:strVal val="visible"/>
                                      </p:to>
                                    </p:set>
                                    <p:animEffect transition="in" filter="wipe(down)">
                                      <p:cBhvr>
                                        <p:cTn id="18" dur="500"/>
                                        <p:tgtEl>
                                          <p:spTgt spid="2051"/>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down)">
                                      <p:cBhvr>
                                        <p:cTn id="21" dur="500"/>
                                        <p:tgtEl>
                                          <p:spTgt spid="24"/>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down)">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052"/>
                                        </p:tgtEl>
                                        <p:attrNameLst>
                                          <p:attrName>style.visibility</p:attrName>
                                        </p:attrNameLst>
                                      </p:cBhvr>
                                      <p:to>
                                        <p:strVal val="visible"/>
                                      </p:to>
                                    </p:set>
                                    <p:animEffect transition="in" filter="wipe(down)">
                                      <p:cBhvr>
                                        <p:cTn id="29" dur="500"/>
                                        <p:tgtEl>
                                          <p:spTgt spid="2052"/>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wipe(down)">
                                      <p:cBhvr>
                                        <p:cTn id="32" dur="500"/>
                                        <p:tgtEl>
                                          <p:spTgt spid="37"/>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wipe(down)">
                                      <p:cBhvr>
                                        <p:cTn id="3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0" grpId="0"/>
      <p:bldP spid="21" grpId="0" animBg="1"/>
      <p:bldP spid="24" grpId="0"/>
      <p:bldP spid="28" grpId="0" animBg="1"/>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smtClean="0">
                <a:latin typeface="Times New Roman" pitchFamily="18" charset="0"/>
                <a:cs typeface="Times New Roman" pitchFamily="18" charset="0"/>
              </a:rPr>
              <a:t>Lĩnh</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vực</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hoạt</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động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tt</a:t>
            </a:r>
            <a:r>
              <a:rPr lang="en-US" sz="4000" dirty="0" smtClean="0">
                <a:latin typeface="Times New Roman" pitchFamily="18" charset="0"/>
                <a:cs typeface="Times New Roman" pitchFamily="18" charset="0"/>
              </a:rPr>
              <a:t>):</a:t>
            </a:r>
            <a:endParaRPr lang="en-US" sz="4000" dirty="0">
              <a:latin typeface="Times New Roman" pitchFamily="18" charset="0"/>
              <a:cs typeface="Times New Roman" pitchFamily="18" charset="0"/>
            </a:endParaRPr>
          </a:p>
        </p:txBody>
      </p:sp>
      <p:sp>
        <p:nvSpPr>
          <p:cNvPr id="15" name="AutoShape 3"/>
          <p:cNvSpPr>
            <a:spLocks noChangeArrowheads="1"/>
          </p:cNvSpPr>
          <p:nvPr/>
        </p:nvSpPr>
        <p:spPr bwMode="gray">
          <a:xfrm>
            <a:off x="1371600" y="1662113"/>
            <a:ext cx="6324600" cy="1323975"/>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en-US"/>
          </a:p>
        </p:txBody>
      </p:sp>
      <p:sp>
        <p:nvSpPr>
          <p:cNvPr id="17" name="Freeform 5"/>
          <p:cNvSpPr>
            <a:spLocks/>
          </p:cNvSpPr>
          <p:nvPr/>
        </p:nvSpPr>
        <p:spPr bwMode="gray">
          <a:xfrm>
            <a:off x="1585913" y="1809750"/>
            <a:ext cx="608012" cy="592138"/>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2">
                  <a:gamma/>
                  <a:tint val="54510"/>
                  <a:invGamma/>
                </a:schemeClr>
              </a:gs>
              <a:gs pos="50000">
                <a:schemeClr val="accent2">
                  <a:alpha val="0"/>
                </a:schemeClr>
              </a:gs>
              <a:gs pos="100000">
                <a:schemeClr val="accent2">
                  <a:gamma/>
                  <a:tint val="54510"/>
                  <a:invGamma/>
                </a:schemeClr>
              </a:gs>
            </a:gsLst>
            <a:lin ang="2700000" scaled="1"/>
          </a:gra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en-US"/>
          </a:p>
        </p:txBody>
      </p:sp>
      <p:sp>
        <p:nvSpPr>
          <p:cNvPr id="20" name="Text Box 7"/>
          <p:cNvSpPr txBox="1">
            <a:spLocks noChangeArrowheads="1"/>
          </p:cNvSpPr>
          <p:nvPr/>
        </p:nvSpPr>
        <p:spPr bwMode="gray">
          <a:xfrm>
            <a:off x="3276600" y="2133600"/>
            <a:ext cx="4267200"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vi-VN" sz="2000" dirty="0">
                <a:solidFill>
                  <a:schemeClr val="bg2"/>
                </a:solidFill>
              </a:rPr>
              <a:t>Tư vấn </a:t>
            </a:r>
            <a:r>
              <a:rPr lang="en-US" sz="2000" dirty="0" err="1" smtClean="0">
                <a:solidFill>
                  <a:schemeClr val="bg2"/>
                </a:solidFill>
              </a:rPr>
              <a:t>thuế</a:t>
            </a:r>
            <a:r>
              <a:rPr lang="en-US" sz="2000" dirty="0" smtClean="0">
                <a:solidFill>
                  <a:schemeClr val="bg2"/>
                </a:solidFill>
              </a:rPr>
              <a:t> </a:t>
            </a:r>
            <a:r>
              <a:rPr lang="en-US" sz="2000" dirty="0" err="1" smtClean="0">
                <a:solidFill>
                  <a:schemeClr val="bg2"/>
                </a:solidFill>
              </a:rPr>
              <a:t>và</a:t>
            </a:r>
            <a:r>
              <a:rPr lang="en-US" sz="2000" dirty="0" smtClean="0">
                <a:solidFill>
                  <a:schemeClr val="bg2"/>
                </a:solidFill>
              </a:rPr>
              <a:t> </a:t>
            </a:r>
            <a:r>
              <a:rPr lang="en-US" sz="2000" dirty="0" err="1" smtClean="0">
                <a:solidFill>
                  <a:schemeClr val="bg2"/>
                </a:solidFill>
              </a:rPr>
              <a:t>kế</a:t>
            </a:r>
            <a:r>
              <a:rPr lang="en-US" sz="2000" dirty="0" smtClean="0">
                <a:solidFill>
                  <a:schemeClr val="bg2"/>
                </a:solidFill>
              </a:rPr>
              <a:t> </a:t>
            </a:r>
            <a:r>
              <a:rPr lang="en-US" sz="2000" dirty="0" err="1" smtClean="0">
                <a:solidFill>
                  <a:schemeClr val="bg2"/>
                </a:solidFill>
              </a:rPr>
              <a:t>toán</a:t>
            </a:r>
            <a:endParaRPr lang="en-US" sz="2000" dirty="0">
              <a:solidFill>
                <a:schemeClr val="bg2"/>
              </a:solidFill>
            </a:endParaRPr>
          </a:p>
        </p:txBody>
      </p:sp>
      <p:sp>
        <p:nvSpPr>
          <p:cNvPr id="21" name="AutoShape 8"/>
          <p:cNvSpPr>
            <a:spLocks noChangeArrowheads="1"/>
          </p:cNvSpPr>
          <p:nvPr/>
        </p:nvSpPr>
        <p:spPr bwMode="gray">
          <a:xfrm>
            <a:off x="1371600" y="3262313"/>
            <a:ext cx="6324600" cy="1323975"/>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en-US"/>
          </a:p>
        </p:txBody>
      </p:sp>
      <p:sp>
        <p:nvSpPr>
          <p:cNvPr id="24" name="Text Box 11"/>
          <p:cNvSpPr txBox="1">
            <a:spLocks noChangeArrowheads="1"/>
          </p:cNvSpPr>
          <p:nvPr/>
        </p:nvSpPr>
        <p:spPr bwMode="gray">
          <a:xfrm>
            <a:off x="3276600" y="3512403"/>
            <a:ext cx="4419600"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en-US" sz="2000" dirty="0" err="1" smtClean="0">
                <a:solidFill>
                  <a:schemeClr val="bg2"/>
                </a:solidFill>
              </a:rPr>
              <a:t>Tư</a:t>
            </a:r>
            <a:r>
              <a:rPr lang="en-US" sz="2000" dirty="0" smtClean="0">
                <a:solidFill>
                  <a:schemeClr val="bg2"/>
                </a:solidFill>
              </a:rPr>
              <a:t> </a:t>
            </a:r>
            <a:r>
              <a:rPr lang="en-US" sz="2000" dirty="0" err="1" smtClean="0">
                <a:solidFill>
                  <a:schemeClr val="bg2"/>
                </a:solidFill>
              </a:rPr>
              <a:t>vấn</a:t>
            </a:r>
            <a:r>
              <a:rPr lang="en-US" sz="2000" dirty="0" smtClean="0">
                <a:solidFill>
                  <a:schemeClr val="bg2"/>
                </a:solidFill>
              </a:rPr>
              <a:t> </a:t>
            </a:r>
            <a:r>
              <a:rPr lang="en-US" sz="2000" dirty="0" err="1" smtClean="0">
                <a:solidFill>
                  <a:schemeClr val="bg2"/>
                </a:solidFill>
              </a:rPr>
              <a:t>sở</a:t>
            </a:r>
            <a:r>
              <a:rPr lang="en-US" sz="2000" dirty="0" smtClean="0">
                <a:solidFill>
                  <a:schemeClr val="bg2"/>
                </a:solidFill>
              </a:rPr>
              <a:t> </a:t>
            </a:r>
            <a:r>
              <a:rPr lang="en-US" sz="2000" dirty="0" err="1" smtClean="0">
                <a:solidFill>
                  <a:schemeClr val="bg2"/>
                </a:solidFill>
              </a:rPr>
              <a:t>hữu</a:t>
            </a:r>
            <a:r>
              <a:rPr lang="en-US" sz="2000" dirty="0" smtClean="0">
                <a:solidFill>
                  <a:schemeClr val="bg2"/>
                </a:solidFill>
              </a:rPr>
              <a:t> </a:t>
            </a:r>
            <a:r>
              <a:rPr lang="en-US" sz="2000" dirty="0" err="1" smtClean="0">
                <a:solidFill>
                  <a:schemeClr val="bg2"/>
                </a:solidFill>
              </a:rPr>
              <a:t>trí</a:t>
            </a:r>
            <a:r>
              <a:rPr lang="en-US" sz="2000" dirty="0" smtClean="0">
                <a:solidFill>
                  <a:schemeClr val="bg2"/>
                </a:solidFill>
              </a:rPr>
              <a:t> </a:t>
            </a:r>
            <a:r>
              <a:rPr lang="en-US" sz="2000" dirty="0" err="1" smtClean="0">
                <a:solidFill>
                  <a:schemeClr val="bg2"/>
                </a:solidFill>
              </a:rPr>
              <a:t>tuệ</a:t>
            </a:r>
            <a:endParaRPr lang="en-US" sz="2000" b="0" dirty="0">
              <a:solidFill>
                <a:schemeClr val="bg2"/>
              </a:solidFill>
            </a:endParaRPr>
          </a:p>
        </p:txBody>
      </p:sp>
      <p:sp>
        <p:nvSpPr>
          <p:cNvPr id="28" name="AutoShape 12"/>
          <p:cNvSpPr>
            <a:spLocks noChangeArrowheads="1"/>
          </p:cNvSpPr>
          <p:nvPr/>
        </p:nvSpPr>
        <p:spPr bwMode="gray">
          <a:xfrm>
            <a:off x="1371600" y="4881563"/>
            <a:ext cx="6324600" cy="1323975"/>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en-US"/>
          </a:p>
        </p:txBody>
      </p:sp>
      <p:sp>
        <p:nvSpPr>
          <p:cNvPr id="37" name="Text Box 15"/>
          <p:cNvSpPr txBox="1">
            <a:spLocks noChangeArrowheads="1"/>
          </p:cNvSpPr>
          <p:nvPr/>
        </p:nvSpPr>
        <p:spPr bwMode="gray">
          <a:xfrm>
            <a:off x="3267634" y="5238690"/>
            <a:ext cx="4428565"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vi-VN" sz="2000" dirty="0">
                <a:solidFill>
                  <a:schemeClr val="bg2"/>
                </a:solidFill>
              </a:rPr>
              <a:t>Tư vấn </a:t>
            </a:r>
            <a:r>
              <a:rPr lang="en-US" sz="2000" dirty="0" err="1" smtClean="0">
                <a:solidFill>
                  <a:schemeClr val="bg2"/>
                </a:solidFill>
              </a:rPr>
              <a:t>Hợp</a:t>
            </a:r>
            <a:r>
              <a:rPr lang="en-US" sz="2000" dirty="0" smtClean="0">
                <a:solidFill>
                  <a:schemeClr val="bg2"/>
                </a:solidFill>
              </a:rPr>
              <a:t> </a:t>
            </a:r>
            <a:r>
              <a:rPr lang="en-US" sz="2000" dirty="0" err="1" smtClean="0">
                <a:solidFill>
                  <a:schemeClr val="bg2"/>
                </a:solidFill>
              </a:rPr>
              <a:t>đồng</a:t>
            </a:r>
            <a:r>
              <a:rPr lang="en-US" sz="2000" dirty="0" smtClean="0">
                <a:solidFill>
                  <a:schemeClr val="bg2"/>
                </a:solidFill>
              </a:rPr>
              <a:t> </a:t>
            </a:r>
            <a:r>
              <a:rPr lang="en-US" sz="2000" dirty="0" err="1" smtClean="0">
                <a:solidFill>
                  <a:schemeClr val="bg2"/>
                </a:solidFill>
              </a:rPr>
              <a:t>và</a:t>
            </a:r>
            <a:r>
              <a:rPr lang="en-US" sz="2000" dirty="0" smtClean="0">
                <a:solidFill>
                  <a:schemeClr val="bg2"/>
                </a:solidFill>
              </a:rPr>
              <a:t> </a:t>
            </a:r>
            <a:r>
              <a:rPr lang="en-US" sz="2000" dirty="0" err="1" smtClean="0">
                <a:solidFill>
                  <a:schemeClr val="bg2"/>
                </a:solidFill>
              </a:rPr>
              <a:t>Quy</a:t>
            </a:r>
            <a:r>
              <a:rPr lang="en-US" sz="2000" dirty="0" smtClean="0">
                <a:solidFill>
                  <a:schemeClr val="bg2"/>
                </a:solidFill>
              </a:rPr>
              <a:t> </a:t>
            </a:r>
            <a:r>
              <a:rPr lang="en-US" sz="2000" dirty="0" err="1" smtClean="0">
                <a:solidFill>
                  <a:schemeClr val="bg2"/>
                </a:solidFill>
              </a:rPr>
              <a:t>chế</a:t>
            </a:r>
            <a:endParaRPr lang="en-US" sz="2000" b="0" dirty="0">
              <a:solidFill>
                <a:schemeClr val="bg2"/>
              </a:solidFill>
            </a:endParaRPr>
          </a:p>
        </p:txBody>
      </p:sp>
      <p:sp>
        <p:nvSpPr>
          <p:cNvPr id="38" name="Freeform 16"/>
          <p:cNvSpPr>
            <a:spLocks/>
          </p:cNvSpPr>
          <p:nvPr/>
        </p:nvSpPr>
        <p:spPr bwMode="gray">
          <a:xfrm>
            <a:off x="1585913" y="3417888"/>
            <a:ext cx="608012" cy="592137"/>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en-US"/>
          </a:p>
        </p:txBody>
      </p:sp>
      <p:sp>
        <p:nvSpPr>
          <p:cNvPr id="39" name="Freeform 17"/>
          <p:cNvSpPr>
            <a:spLocks/>
          </p:cNvSpPr>
          <p:nvPr/>
        </p:nvSpPr>
        <p:spPr bwMode="gray">
          <a:xfrm>
            <a:off x="1585913" y="5037138"/>
            <a:ext cx="608012" cy="592137"/>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54510"/>
                  <a:invGamma/>
                </a:schemeClr>
              </a:gs>
              <a:gs pos="50000">
                <a:schemeClr val="hlink">
                  <a:alpha val="0"/>
                </a:schemeClr>
              </a:gs>
              <a:gs pos="100000">
                <a:schemeClr val="hlink">
                  <a:gamma/>
                  <a:tint val="54510"/>
                  <a:invGamma/>
                </a:schemeClr>
              </a:gs>
            </a:gsLst>
            <a:lin ang="2700000" scaled="1"/>
          </a:gra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en-US"/>
          </a:p>
        </p:txBody>
      </p:sp>
      <p:pic>
        <p:nvPicPr>
          <p:cNvPr id="3074" name="Picture 2" descr="C:\Users\Thang Nguyen  Quang\Downloads\SLIDE - HUONG LUAT\Hinh anh\THue - ke toan.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435131" y="1706915"/>
            <a:ext cx="1724024" cy="1279173"/>
          </a:xfrm>
          <a:prstGeom prst="rect">
            <a:avLst/>
          </a:prstGeom>
          <a:noFill/>
          <a:extLst>
            <a:ext uri="{909E8E84-426E-40DD-AFC4-6F175D3DCCD1}">
              <a14:hiddenFill xmlns="" xmlns:a14="http://schemas.microsoft.com/office/drawing/2010/main">
                <a:solidFill>
                  <a:srgbClr val="FFFFFF"/>
                </a:solidFill>
              </a14:hiddenFill>
            </a:ext>
          </a:extLst>
        </p:spPr>
      </p:pic>
      <p:pic>
        <p:nvPicPr>
          <p:cNvPr id="3075" name="Picture 3" descr="C:\Users\Thang Nguyen  Quang\Downloads\SLIDE - HUONG LUAT\Hinh anh\So huu tri tue.jp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435132" y="3309377"/>
            <a:ext cx="1724024" cy="1244693"/>
          </a:xfrm>
          <a:prstGeom prst="rect">
            <a:avLst/>
          </a:prstGeom>
          <a:noFill/>
          <a:extLst>
            <a:ext uri="{909E8E84-426E-40DD-AFC4-6F175D3DCCD1}">
              <a14:hiddenFill xmlns="" xmlns:a14="http://schemas.microsoft.com/office/drawing/2010/main">
                <a:solidFill>
                  <a:srgbClr val="FFFFFF"/>
                </a:solidFill>
              </a14:hiddenFill>
            </a:ext>
          </a:extLst>
        </p:spPr>
      </p:pic>
      <p:pic>
        <p:nvPicPr>
          <p:cNvPr id="3076" name="Picture 4" descr="C:\Users\Thang Nguyen  Quang\Downloads\SLIDE - HUONG LUAT\Hinh anh\Hop dong.jpg"/>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1439614" y="4952970"/>
            <a:ext cx="1719541" cy="121923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1252657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2000"/>
                                        <p:tgtEl>
                                          <p:spTgt spid="307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circle(in)">
                                      <p:cBhvr>
                                        <p:cTn id="10" dur="2000"/>
                                        <p:tgtEl>
                                          <p:spTgt spid="1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circle(in)">
                                      <p:cBhvr>
                                        <p:cTn id="13" dur="20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3075"/>
                                        </p:tgtEl>
                                        <p:attrNameLst>
                                          <p:attrName>style.visibility</p:attrName>
                                        </p:attrNameLst>
                                      </p:cBhvr>
                                      <p:to>
                                        <p:strVal val="visible"/>
                                      </p:to>
                                    </p:set>
                                    <p:animEffect transition="in" filter="circle(in)">
                                      <p:cBhvr>
                                        <p:cTn id="18" dur="2000"/>
                                        <p:tgtEl>
                                          <p:spTgt spid="3075"/>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circle(in)">
                                      <p:cBhvr>
                                        <p:cTn id="21" dur="2000"/>
                                        <p:tgtEl>
                                          <p:spTgt spid="24"/>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circle(in)">
                                      <p:cBhvr>
                                        <p:cTn id="24" dur="20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3076"/>
                                        </p:tgtEl>
                                        <p:attrNameLst>
                                          <p:attrName>style.visibility</p:attrName>
                                        </p:attrNameLst>
                                      </p:cBhvr>
                                      <p:to>
                                        <p:strVal val="visible"/>
                                      </p:to>
                                    </p:set>
                                    <p:animEffect transition="in" filter="circle(in)">
                                      <p:cBhvr>
                                        <p:cTn id="29" dur="2000"/>
                                        <p:tgtEl>
                                          <p:spTgt spid="3076"/>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circle(in)">
                                      <p:cBhvr>
                                        <p:cTn id="32" dur="2000"/>
                                        <p:tgtEl>
                                          <p:spTgt spid="28"/>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circle(in)">
                                      <p:cBhvr>
                                        <p:cTn id="35"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0" grpId="0"/>
      <p:bldP spid="21" grpId="0" animBg="1"/>
      <p:bldP spid="24" grpId="0"/>
      <p:bldP spid="28" grpId="0" animBg="1"/>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smtClean="0">
                <a:latin typeface="Times New Roman" pitchFamily="18" charset="0"/>
                <a:cs typeface="Times New Roman" pitchFamily="18" charset="0"/>
              </a:rPr>
              <a:t>Lĩnh</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vực</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hoạt</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động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tt</a:t>
            </a:r>
            <a:r>
              <a:rPr lang="en-US" sz="4000" dirty="0" smtClean="0">
                <a:latin typeface="Times New Roman" pitchFamily="18" charset="0"/>
                <a:cs typeface="Times New Roman" pitchFamily="18" charset="0"/>
              </a:rPr>
              <a:t>):</a:t>
            </a:r>
            <a:endParaRPr lang="en-US" sz="4000" dirty="0">
              <a:latin typeface="Times New Roman" pitchFamily="18" charset="0"/>
              <a:cs typeface="Times New Roman" pitchFamily="18" charset="0"/>
            </a:endParaRPr>
          </a:p>
        </p:txBody>
      </p:sp>
      <p:sp>
        <p:nvSpPr>
          <p:cNvPr id="15" name="AutoShape 3"/>
          <p:cNvSpPr>
            <a:spLocks noChangeArrowheads="1"/>
          </p:cNvSpPr>
          <p:nvPr/>
        </p:nvSpPr>
        <p:spPr bwMode="gray">
          <a:xfrm>
            <a:off x="1371600" y="1662113"/>
            <a:ext cx="6324600" cy="1323975"/>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en-US"/>
          </a:p>
        </p:txBody>
      </p:sp>
      <p:sp>
        <p:nvSpPr>
          <p:cNvPr id="17" name="Freeform 5"/>
          <p:cNvSpPr>
            <a:spLocks/>
          </p:cNvSpPr>
          <p:nvPr/>
        </p:nvSpPr>
        <p:spPr bwMode="gray">
          <a:xfrm>
            <a:off x="1585913" y="1809750"/>
            <a:ext cx="608012" cy="592138"/>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2">
                  <a:gamma/>
                  <a:tint val="54510"/>
                  <a:invGamma/>
                </a:schemeClr>
              </a:gs>
              <a:gs pos="50000">
                <a:schemeClr val="accent2">
                  <a:alpha val="0"/>
                </a:schemeClr>
              </a:gs>
              <a:gs pos="100000">
                <a:schemeClr val="accent2">
                  <a:gamma/>
                  <a:tint val="54510"/>
                  <a:invGamma/>
                </a:schemeClr>
              </a:gs>
            </a:gsLst>
            <a:lin ang="2700000" scaled="1"/>
          </a:gra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en-US"/>
          </a:p>
        </p:txBody>
      </p:sp>
      <p:sp>
        <p:nvSpPr>
          <p:cNvPr id="20" name="Text Box 7"/>
          <p:cNvSpPr txBox="1">
            <a:spLocks noChangeArrowheads="1"/>
          </p:cNvSpPr>
          <p:nvPr/>
        </p:nvSpPr>
        <p:spPr bwMode="gray">
          <a:xfrm>
            <a:off x="3276600" y="2133600"/>
            <a:ext cx="4267200"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vi-VN" sz="2000" dirty="0">
                <a:solidFill>
                  <a:schemeClr val="bg2"/>
                </a:solidFill>
              </a:rPr>
              <a:t>Tư vấn </a:t>
            </a:r>
            <a:r>
              <a:rPr lang="en-US" sz="2000" dirty="0" err="1" smtClean="0">
                <a:solidFill>
                  <a:schemeClr val="bg2"/>
                </a:solidFill>
              </a:rPr>
              <a:t>Mã</a:t>
            </a:r>
            <a:r>
              <a:rPr lang="en-US" sz="2000" dirty="0" smtClean="0">
                <a:solidFill>
                  <a:schemeClr val="bg2"/>
                </a:solidFill>
              </a:rPr>
              <a:t> </a:t>
            </a:r>
            <a:r>
              <a:rPr lang="en-US" sz="2000" dirty="0" err="1" smtClean="0">
                <a:solidFill>
                  <a:schemeClr val="bg2"/>
                </a:solidFill>
              </a:rPr>
              <a:t>số</a:t>
            </a:r>
            <a:r>
              <a:rPr lang="en-US" sz="2000" dirty="0" smtClean="0">
                <a:solidFill>
                  <a:schemeClr val="bg2"/>
                </a:solidFill>
              </a:rPr>
              <a:t> </a:t>
            </a:r>
            <a:r>
              <a:rPr lang="en-US" sz="2000" dirty="0" err="1" smtClean="0">
                <a:solidFill>
                  <a:schemeClr val="bg2"/>
                </a:solidFill>
              </a:rPr>
              <a:t>mã</a:t>
            </a:r>
            <a:r>
              <a:rPr lang="en-US" sz="2000" dirty="0" smtClean="0">
                <a:solidFill>
                  <a:schemeClr val="bg2"/>
                </a:solidFill>
              </a:rPr>
              <a:t> </a:t>
            </a:r>
            <a:r>
              <a:rPr lang="en-US" sz="2000" dirty="0" err="1" smtClean="0">
                <a:solidFill>
                  <a:schemeClr val="bg2"/>
                </a:solidFill>
              </a:rPr>
              <a:t>vạch</a:t>
            </a:r>
            <a:endParaRPr lang="en-US" sz="2000" dirty="0">
              <a:solidFill>
                <a:schemeClr val="bg2"/>
              </a:solidFill>
            </a:endParaRPr>
          </a:p>
        </p:txBody>
      </p:sp>
      <p:sp>
        <p:nvSpPr>
          <p:cNvPr id="21" name="AutoShape 8"/>
          <p:cNvSpPr>
            <a:spLocks noChangeArrowheads="1"/>
          </p:cNvSpPr>
          <p:nvPr/>
        </p:nvSpPr>
        <p:spPr bwMode="gray">
          <a:xfrm>
            <a:off x="1371600" y="3262313"/>
            <a:ext cx="6324600" cy="1323975"/>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en-US"/>
          </a:p>
        </p:txBody>
      </p:sp>
      <p:sp>
        <p:nvSpPr>
          <p:cNvPr id="24" name="Text Box 11"/>
          <p:cNvSpPr txBox="1">
            <a:spLocks noChangeArrowheads="1"/>
          </p:cNvSpPr>
          <p:nvPr/>
        </p:nvSpPr>
        <p:spPr bwMode="gray">
          <a:xfrm>
            <a:off x="3276600" y="3638490"/>
            <a:ext cx="4419600"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en-US" sz="2000" dirty="0" err="1" smtClean="0">
                <a:solidFill>
                  <a:schemeClr val="bg2"/>
                </a:solidFill>
              </a:rPr>
              <a:t>Tư</a:t>
            </a:r>
            <a:r>
              <a:rPr lang="en-US" sz="2000" dirty="0" smtClean="0">
                <a:solidFill>
                  <a:schemeClr val="bg2"/>
                </a:solidFill>
              </a:rPr>
              <a:t> </a:t>
            </a:r>
            <a:r>
              <a:rPr lang="en-US" sz="2000" dirty="0" err="1" smtClean="0">
                <a:solidFill>
                  <a:schemeClr val="bg2"/>
                </a:solidFill>
              </a:rPr>
              <a:t>vấn</a:t>
            </a:r>
            <a:r>
              <a:rPr lang="en-US" sz="2000" dirty="0" smtClean="0">
                <a:solidFill>
                  <a:schemeClr val="bg2"/>
                </a:solidFill>
              </a:rPr>
              <a:t> </a:t>
            </a:r>
            <a:r>
              <a:rPr lang="en-US" sz="2000" dirty="0" err="1" smtClean="0">
                <a:solidFill>
                  <a:schemeClr val="bg2"/>
                </a:solidFill>
              </a:rPr>
              <a:t>tạm</a:t>
            </a:r>
            <a:r>
              <a:rPr lang="en-US" sz="2000" dirty="0" smtClean="0">
                <a:solidFill>
                  <a:schemeClr val="bg2"/>
                </a:solidFill>
              </a:rPr>
              <a:t> </a:t>
            </a:r>
            <a:r>
              <a:rPr lang="en-US" sz="2000" dirty="0" err="1" smtClean="0">
                <a:solidFill>
                  <a:schemeClr val="bg2"/>
                </a:solidFill>
              </a:rPr>
              <a:t>ngừng</a:t>
            </a:r>
            <a:r>
              <a:rPr lang="en-US" sz="2000" dirty="0" smtClean="0">
                <a:solidFill>
                  <a:schemeClr val="bg2"/>
                </a:solidFill>
              </a:rPr>
              <a:t>, </a:t>
            </a:r>
            <a:r>
              <a:rPr lang="en-US" sz="2000" dirty="0" err="1" smtClean="0">
                <a:solidFill>
                  <a:schemeClr val="bg2"/>
                </a:solidFill>
              </a:rPr>
              <a:t>giải</a:t>
            </a:r>
            <a:r>
              <a:rPr lang="en-US" sz="2000" dirty="0" smtClean="0">
                <a:solidFill>
                  <a:schemeClr val="bg2"/>
                </a:solidFill>
              </a:rPr>
              <a:t> </a:t>
            </a:r>
            <a:r>
              <a:rPr lang="en-US" sz="2000" dirty="0" err="1" smtClean="0">
                <a:solidFill>
                  <a:schemeClr val="bg2"/>
                </a:solidFill>
              </a:rPr>
              <a:t>thể</a:t>
            </a:r>
            <a:r>
              <a:rPr lang="en-US" sz="2000" dirty="0" smtClean="0">
                <a:solidFill>
                  <a:schemeClr val="bg2"/>
                </a:solidFill>
              </a:rPr>
              <a:t> DN</a:t>
            </a:r>
            <a:endParaRPr lang="en-US" sz="2000" b="0" dirty="0">
              <a:solidFill>
                <a:schemeClr val="bg2"/>
              </a:solidFill>
            </a:endParaRPr>
          </a:p>
        </p:txBody>
      </p:sp>
      <p:sp>
        <p:nvSpPr>
          <p:cNvPr id="28" name="AutoShape 12"/>
          <p:cNvSpPr>
            <a:spLocks noChangeArrowheads="1"/>
          </p:cNvSpPr>
          <p:nvPr/>
        </p:nvSpPr>
        <p:spPr bwMode="gray">
          <a:xfrm>
            <a:off x="1371600" y="4881563"/>
            <a:ext cx="6324600" cy="1323975"/>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en-US"/>
          </a:p>
        </p:txBody>
      </p:sp>
      <p:sp>
        <p:nvSpPr>
          <p:cNvPr id="37" name="Text Box 15"/>
          <p:cNvSpPr txBox="1">
            <a:spLocks noChangeArrowheads="1"/>
          </p:cNvSpPr>
          <p:nvPr/>
        </p:nvSpPr>
        <p:spPr bwMode="gray">
          <a:xfrm>
            <a:off x="3267634" y="5238690"/>
            <a:ext cx="4428565" cy="7078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sz="2000" dirty="0" err="1" smtClean="0">
                <a:solidFill>
                  <a:schemeClr val="bg2"/>
                </a:solidFill>
              </a:rPr>
              <a:t>Văn</a:t>
            </a:r>
            <a:r>
              <a:rPr lang="en-US" sz="2000" dirty="0" smtClean="0">
                <a:solidFill>
                  <a:schemeClr val="bg2"/>
                </a:solidFill>
              </a:rPr>
              <a:t> </a:t>
            </a:r>
            <a:r>
              <a:rPr lang="en-US" sz="2000" dirty="0" err="1" smtClean="0">
                <a:solidFill>
                  <a:schemeClr val="bg2"/>
                </a:solidFill>
              </a:rPr>
              <a:t>bản</a:t>
            </a:r>
            <a:r>
              <a:rPr lang="en-US" sz="2000" dirty="0" smtClean="0">
                <a:solidFill>
                  <a:schemeClr val="bg2"/>
                </a:solidFill>
              </a:rPr>
              <a:t> </a:t>
            </a:r>
            <a:r>
              <a:rPr lang="en-US" sz="2000" dirty="0" err="1" smtClean="0">
                <a:solidFill>
                  <a:schemeClr val="bg2"/>
                </a:solidFill>
              </a:rPr>
              <a:t>luật</a:t>
            </a:r>
            <a:r>
              <a:rPr lang="en-US" sz="2000" dirty="0" smtClean="0">
                <a:solidFill>
                  <a:schemeClr val="bg2"/>
                </a:solidFill>
              </a:rPr>
              <a:t> , </a:t>
            </a:r>
            <a:r>
              <a:rPr lang="en-US" sz="2000" dirty="0" err="1" smtClean="0">
                <a:solidFill>
                  <a:schemeClr val="bg2"/>
                </a:solidFill>
              </a:rPr>
              <a:t>giấy</a:t>
            </a:r>
            <a:r>
              <a:rPr lang="en-US" sz="2000" dirty="0" smtClean="0">
                <a:solidFill>
                  <a:schemeClr val="bg2"/>
                </a:solidFill>
              </a:rPr>
              <a:t> </a:t>
            </a:r>
            <a:r>
              <a:rPr lang="en-US" sz="2000" dirty="0" err="1" smtClean="0">
                <a:solidFill>
                  <a:schemeClr val="bg2"/>
                </a:solidFill>
              </a:rPr>
              <a:t>phép</a:t>
            </a:r>
            <a:r>
              <a:rPr lang="en-US" sz="2000" dirty="0" smtClean="0">
                <a:solidFill>
                  <a:schemeClr val="bg2"/>
                </a:solidFill>
              </a:rPr>
              <a:t> con </a:t>
            </a:r>
            <a:r>
              <a:rPr lang="en-US" sz="2000" dirty="0" err="1" smtClean="0">
                <a:solidFill>
                  <a:schemeClr val="bg2"/>
                </a:solidFill>
              </a:rPr>
              <a:t>và</a:t>
            </a:r>
            <a:r>
              <a:rPr lang="en-US" sz="2000" dirty="0" smtClean="0">
                <a:solidFill>
                  <a:schemeClr val="bg2"/>
                </a:solidFill>
              </a:rPr>
              <a:t> </a:t>
            </a:r>
            <a:r>
              <a:rPr lang="en-US" sz="2000" dirty="0" err="1" smtClean="0">
                <a:solidFill>
                  <a:schemeClr val="bg2"/>
                </a:solidFill>
              </a:rPr>
              <a:t>tư</a:t>
            </a:r>
            <a:r>
              <a:rPr lang="en-US" sz="2000" dirty="0" smtClean="0">
                <a:solidFill>
                  <a:schemeClr val="bg2"/>
                </a:solidFill>
              </a:rPr>
              <a:t> </a:t>
            </a:r>
            <a:r>
              <a:rPr lang="en-US" sz="2000" dirty="0" err="1" smtClean="0">
                <a:solidFill>
                  <a:schemeClr val="bg2"/>
                </a:solidFill>
              </a:rPr>
              <a:t>vấn</a:t>
            </a:r>
            <a:r>
              <a:rPr lang="en-US" sz="2000" dirty="0" smtClean="0">
                <a:solidFill>
                  <a:schemeClr val="bg2"/>
                </a:solidFill>
              </a:rPr>
              <a:t> </a:t>
            </a:r>
            <a:r>
              <a:rPr lang="en-US" sz="2000" dirty="0" err="1" smtClean="0">
                <a:solidFill>
                  <a:schemeClr val="bg2"/>
                </a:solidFill>
              </a:rPr>
              <a:t>luật</a:t>
            </a:r>
            <a:r>
              <a:rPr lang="en-US" sz="2000" dirty="0" smtClean="0">
                <a:solidFill>
                  <a:schemeClr val="bg2"/>
                </a:solidFill>
              </a:rPr>
              <a:t> </a:t>
            </a:r>
            <a:r>
              <a:rPr lang="en-US" sz="2000" dirty="0" err="1" smtClean="0">
                <a:solidFill>
                  <a:schemeClr val="bg2"/>
                </a:solidFill>
              </a:rPr>
              <a:t>khác</a:t>
            </a:r>
            <a:r>
              <a:rPr lang="en-US" sz="2000" dirty="0" smtClean="0">
                <a:solidFill>
                  <a:schemeClr val="bg2"/>
                </a:solidFill>
              </a:rPr>
              <a:t>...</a:t>
            </a:r>
            <a:endParaRPr lang="en-US" sz="2000" b="0" dirty="0">
              <a:solidFill>
                <a:schemeClr val="bg2"/>
              </a:solidFill>
            </a:endParaRPr>
          </a:p>
        </p:txBody>
      </p:sp>
      <p:sp>
        <p:nvSpPr>
          <p:cNvPr id="38" name="Freeform 16"/>
          <p:cNvSpPr>
            <a:spLocks/>
          </p:cNvSpPr>
          <p:nvPr/>
        </p:nvSpPr>
        <p:spPr bwMode="gray">
          <a:xfrm>
            <a:off x="1585913" y="3417888"/>
            <a:ext cx="608012" cy="592137"/>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en-US"/>
          </a:p>
        </p:txBody>
      </p:sp>
      <p:sp>
        <p:nvSpPr>
          <p:cNvPr id="39" name="Freeform 17"/>
          <p:cNvSpPr>
            <a:spLocks/>
          </p:cNvSpPr>
          <p:nvPr/>
        </p:nvSpPr>
        <p:spPr bwMode="gray">
          <a:xfrm>
            <a:off x="1585913" y="5037138"/>
            <a:ext cx="608012" cy="592137"/>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54510"/>
                  <a:invGamma/>
                </a:schemeClr>
              </a:gs>
              <a:gs pos="50000">
                <a:schemeClr val="hlink">
                  <a:alpha val="0"/>
                </a:schemeClr>
              </a:gs>
              <a:gs pos="100000">
                <a:schemeClr val="hlink">
                  <a:gamma/>
                  <a:tint val="54510"/>
                  <a:invGamma/>
                </a:schemeClr>
              </a:gs>
            </a:gsLst>
            <a:lin ang="2700000" scaled="1"/>
          </a:gra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en-US"/>
          </a:p>
        </p:txBody>
      </p:sp>
      <p:pic>
        <p:nvPicPr>
          <p:cNvPr id="4098" name="Picture 2" descr="C:\Users\Thang Nguyen  Quang\Downloads\SLIDE - HUONG LUAT\Hinh anh\Ma so ma vach.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482366" y="1735740"/>
            <a:ext cx="1661836" cy="1203614"/>
          </a:xfrm>
          <a:prstGeom prst="rect">
            <a:avLst/>
          </a:prstGeom>
          <a:noFill/>
          <a:extLst>
            <a:ext uri="{909E8E84-426E-40DD-AFC4-6F175D3DCCD1}">
              <a14:hiddenFill xmlns="" xmlns:a14="http://schemas.microsoft.com/office/drawing/2010/main">
                <a:solidFill>
                  <a:srgbClr val="FFFFFF"/>
                </a:solidFill>
              </a14:hiddenFill>
            </a:ext>
          </a:extLst>
        </p:spPr>
      </p:pic>
      <p:pic>
        <p:nvPicPr>
          <p:cNvPr id="4099" name="Picture 3" descr="C:\Users\Thang Nguyen  Quang\Downloads\SLIDE - HUONG LUAT\Hinh anh\Giai the.jp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439614" y="3364099"/>
            <a:ext cx="1704588" cy="1183949"/>
          </a:xfrm>
          <a:prstGeom prst="rect">
            <a:avLst/>
          </a:prstGeom>
          <a:noFill/>
          <a:extLst>
            <a:ext uri="{909E8E84-426E-40DD-AFC4-6F175D3DCCD1}">
              <a14:hiddenFill xmlns="" xmlns:a14="http://schemas.microsoft.com/office/drawing/2010/main">
                <a:solidFill>
                  <a:srgbClr val="FFFFFF"/>
                </a:solidFill>
              </a14:hiddenFill>
            </a:ext>
          </a:extLst>
        </p:spPr>
      </p:pic>
      <p:pic>
        <p:nvPicPr>
          <p:cNvPr id="4100" name="Picture 4" descr="C:\Users\Thang Nguyen  Quang\Downloads\SLIDE - HUONG LUAT\Hinh anh\Van ban luat.jpg"/>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1439614" y="4943815"/>
            <a:ext cx="1704588" cy="124827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9823240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heel(1)">
                                      <p:cBhvr>
                                        <p:cTn id="7" dur="2000"/>
                                        <p:tgtEl>
                                          <p:spTgt spid="4098"/>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heel(1)">
                                      <p:cBhvr>
                                        <p:cTn id="10" dur="2000"/>
                                        <p:tgtEl>
                                          <p:spTgt spid="20"/>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heel(1)">
                                      <p:cBhvr>
                                        <p:cTn id="13" dur="20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4099"/>
                                        </p:tgtEl>
                                        <p:attrNameLst>
                                          <p:attrName>style.visibility</p:attrName>
                                        </p:attrNameLst>
                                      </p:cBhvr>
                                      <p:to>
                                        <p:strVal val="visible"/>
                                      </p:to>
                                    </p:set>
                                    <p:animEffect transition="in" filter="wheel(1)">
                                      <p:cBhvr>
                                        <p:cTn id="18" dur="2000"/>
                                        <p:tgtEl>
                                          <p:spTgt spid="4099"/>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heel(1)">
                                      <p:cBhvr>
                                        <p:cTn id="21" dur="2000"/>
                                        <p:tgtEl>
                                          <p:spTgt spid="21"/>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heel(1)">
                                      <p:cBhvr>
                                        <p:cTn id="24" dur="20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4100"/>
                                        </p:tgtEl>
                                        <p:attrNameLst>
                                          <p:attrName>style.visibility</p:attrName>
                                        </p:attrNameLst>
                                      </p:cBhvr>
                                      <p:to>
                                        <p:strVal val="visible"/>
                                      </p:to>
                                    </p:set>
                                    <p:animEffect transition="in" filter="wheel(1)">
                                      <p:cBhvr>
                                        <p:cTn id="29" dur="2000"/>
                                        <p:tgtEl>
                                          <p:spTgt spid="4100"/>
                                        </p:tgtEl>
                                      </p:cBhvr>
                                    </p:animEffect>
                                  </p:childTnLst>
                                </p:cTn>
                              </p:par>
                              <p:par>
                                <p:cTn id="30" presetID="21" presetClass="entr" presetSubtype="1"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heel(1)">
                                      <p:cBhvr>
                                        <p:cTn id="32" dur="2000"/>
                                        <p:tgtEl>
                                          <p:spTgt spid="28"/>
                                        </p:tgtEl>
                                      </p:cBhvr>
                                    </p:animEffect>
                                  </p:childTnLst>
                                </p:cTn>
                              </p:par>
                              <p:par>
                                <p:cTn id="33" presetID="21" presetClass="entr" presetSubtype="1"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wheel(1)">
                                      <p:cBhvr>
                                        <p:cTn id="35"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0" grpId="0"/>
      <p:bldP spid="21" grpId="0" animBg="1"/>
      <p:bldP spid="24" grpId="0"/>
      <p:bldP spid="28" grpId="0" animBg="1"/>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4"/>
          <p:cNvSpPr>
            <a:spLocks noGrp="1" noChangeArrowheads="1"/>
          </p:cNvSpPr>
          <p:nvPr>
            <p:ph type="subTitle" idx="1"/>
          </p:nvPr>
        </p:nvSpPr>
        <p:spPr>
          <a:xfrm>
            <a:off x="304800" y="2286000"/>
            <a:ext cx="6400800" cy="685800"/>
          </a:xfrm>
        </p:spPr>
        <p:txBody>
          <a:bodyPr/>
          <a:lstStyle/>
          <a:p>
            <a:pPr algn="ctr"/>
            <a:r>
              <a:rPr lang="vi-VN" b="1" i="1" dirty="0"/>
              <a:t>“Đừng xem nó như một chi phí, hãy xem nó là một khoản đầu tư”</a:t>
            </a:r>
            <a:endParaRPr lang="en-US" dirty="0"/>
          </a:p>
        </p:txBody>
      </p:sp>
      <p:sp>
        <p:nvSpPr>
          <p:cNvPr id="36869" name="Rectangle 5"/>
          <p:cNvSpPr>
            <a:spLocks noGrp="1" noChangeArrowheads="1"/>
          </p:cNvSpPr>
          <p:nvPr>
            <p:ph type="ctrTitle"/>
          </p:nvPr>
        </p:nvSpPr>
        <p:spPr>
          <a:xfrm>
            <a:off x="914400" y="900953"/>
            <a:ext cx="6934200" cy="1308847"/>
          </a:xfrm>
        </p:spPr>
        <p:txBody>
          <a:bodyPr/>
          <a:lstStyle/>
          <a:p>
            <a:pPr algn="ctr"/>
            <a:r>
              <a:rPr lang="vi-VN" sz="3800" i="1" dirty="0">
                <a:latin typeface="Times New Roman" pitchFamily="18" charset="0"/>
                <a:cs typeface="Times New Roman" pitchFamily="18" charset="0"/>
              </a:rPr>
              <a:t>Kính chúc Quý khách hàng thành đạt và phát triển!</a:t>
            </a:r>
            <a:endParaRPr lang="en-US" sz="3800" dirty="0">
              <a:latin typeface="Times New Roman" pitchFamily="18" charset="0"/>
              <a:cs typeface="Times New Roman" pitchFamily="18" charset="0"/>
            </a:endParaRPr>
          </a:p>
        </p:txBody>
      </p:sp>
      <p:pic>
        <p:nvPicPr>
          <p:cNvPr id="4" name="Picture 3" descr="Logo công ty đã được bảo hộ"/>
          <p:cNvPicPr/>
          <p:nvPr/>
        </p:nvPicPr>
        <p:blipFill>
          <a:blip r:embed="rId3"/>
          <a:srcRect/>
          <a:stretch>
            <a:fillRect/>
          </a:stretch>
        </p:blipFill>
        <p:spPr bwMode="auto">
          <a:xfrm>
            <a:off x="6934200" y="0"/>
            <a:ext cx="2209799" cy="1066800"/>
          </a:xfrm>
          <a:prstGeom prst="rect">
            <a:avLst/>
          </a:prstGeom>
          <a:noFill/>
          <a:ln w="9525">
            <a:noFill/>
            <a:miter lim="800000"/>
            <a:headEnd/>
            <a:tailEnd/>
          </a:ln>
        </p:spPr>
      </p:pic>
      <p:sp>
        <p:nvSpPr>
          <p:cNvPr id="5" name="Rectangle 5"/>
          <p:cNvSpPr txBox="1">
            <a:spLocks noChangeArrowheads="1"/>
          </p:cNvSpPr>
          <p:nvPr/>
        </p:nvSpPr>
        <p:spPr bwMode="gray">
          <a:xfrm>
            <a:off x="3124200" y="2971800"/>
            <a:ext cx="6019800" cy="1308847"/>
          </a:xfrm>
          <a:prstGeom prst="rect">
            <a:avLst/>
          </a:prstGeom>
          <a:noFill/>
          <a:ln>
            <a:noFill/>
          </a:ln>
          <a:effectLst>
            <a:outerShdw dist="35921" dir="2700000" algn="ctr" rotWithShape="0">
              <a:schemeClr val="bg2">
                <a:alpha val="10001"/>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6900" b="1">
                <a:solidFill>
                  <a:schemeClr val="tx1"/>
                </a:solidFill>
                <a:effectLst/>
                <a:latin typeface="+mj-lt"/>
                <a:ea typeface="+mj-ea"/>
                <a:cs typeface="+mj-cs"/>
              </a:defRPr>
            </a:lvl1pPr>
            <a:lvl2pPr algn="l" rtl="0" eaLnBrk="1" fontAlgn="base" hangingPunct="1">
              <a:spcBef>
                <a:spcPct val="0"/>
              </a:spcBef>
              <a:spcAft>
                <a:spcPct val="0"/>
              </a:spcAft>
              <a:defRPr sz="5000" b="1">
                <a:solidFill>
                  <a:srgbClr val="FFFFFF"/>
                </a:solidFill>
                <a:effectLst>
                  <a:outerShdw blurRad="38100" dist="38100" dir="2700000" algn="tl">
                    <a:srgbClr val="000000"/>
                  </a:outerShdw>
                </a:effectLst>
                <a:latin typeface="Tw Cen MT" pitchFamily="34" charset="0"/>
              </a:defRPr>
            </a:lvl2pPr>
            <a:lvl3pPr algn="l" rtl="0" eaLnBrk="1" fontAlgn="base" hangingPunct="1">
              <a:spcBef>
                <a:spcPct val="0"/>
              </a:spcBef>
              <a:spcAft>
                <a:spcPct val="0"/>
              </a:spcAft>
              <a:defRPr sz="5000" b="1">
                <a:solidFill>
                  <a:srgbClr val="FFFFFF"/>
                </a:solidFill>
                <a:effectLst>
                  <a:outerShdw blurRad="38100" dist="38100" dir="2700000" algn="tl">
                    <a:srgbClr val="000000"/>
                  </a:outerShdw>
                </a:effectLst>
                <a:latin typeface="Tw Cen MT" pitchFamily="34" charset="0"/>
              </a:defRPr>
            </a:lvl3pPr>
            <a:lvl4pPr algn="l" rtl="0" eaLnBrk="1" fontAlgn="base" hangingPunct="1">
              <a:spcBef>
                <a:spcPct val="0"/>
              </a:spcBef>
              <a:spcAft>
                <a:spcPct val="0"/>
              </a:spcAft>
              <a:defRPr sz="5000" b="1">
                <a:solidFill>
                  <a:srgbClr val="FFFFFF"/>
                </a:solidFill>
                <a:effectLst>
                  <a:outerShdw blurRad="38100" dist="38100" dir="2700000" algn="tl">
                    <a:srgbClr val="000000"/>
                  </a:outerShdw>
                </a:effectLst>
                <a:latin typeface="Tw Cen MT" pitchFamily="34" charset="0"/>
              </a:defRPr>
            </a:lvl4pPr>
            <a:lvl5pPr algn="l" rtl="0" eaLnBrk="1" fontAlgn="base" hangingPunct="1">
              <a:spcBef>
                <a:spcPct val="0"/>
              </a:spcBef>
              <a:spcAft>
                <a:spcPct val="0"/>
              </a:spcAft>
              <a:defRPr sz="5000" b="1">
                <a:solidFill>
                  <a:srgbClr val="FFFFFF"/>
                </a:solidFill>
                <a:effectLst>
                  <a:outerShdw blurRad="38100" dist="38100" dir="2700000" algn="tl">
                    <a:srgbClr val="000000"/>
                  </a:outerShdw>
                </a:effectLst>
                <a:latin typeface="Tw Cen MT" pitchFamily="34" charset="0"/>
              </a:defRPr>
            </a:lvl5pPr>
            <a:lvl6pPr marL="457200" algn="l" rtl="0" eaLnBrk="1" fontAlgn="base" hangingPunct="1">
              <a:spcBef>
                <a:spcPct val="0"/>
              </a:spcBef>
              <a:spcAft>
                <a:spcPct val="0"/>
              </a:spcAft>
              <a:defRPr sz="5000" b="1">
                <a:solidFill>
                  <a:srgbClr val="FFFFFF"/>
                </a:solidFill>
                <a:effectLst>
                  <a:outerShdw blurRad="38100" dist="38100" dir="2700000" algn="tl">
                    <a:srgbClr val="000000"/>
                  </a:outerShdw>
                </a:effectLst>
                <a:latin typeface="Tw Cen MT" pitchFamily="34" charset="0"/>
              </a:defRPr>
            </a:lvl6pPr>
            <a:lvl7pPr marL="914400" algn="l" rtl="0" eaLnBrk="1" fontAlgn="base" hangingPunct="1">
              <a:spcBef>
                <a:spcPct val="0"/>
              </a:spcBef>
              <a:spcAft>
                <a:spcPct val="0"/>
              </a:spcAft>
              <a:defRPr sz="5000" b="1">
                <a:solidFill>
                  <a:srgbClr val="FFFFFF"/>
                </a:solidFill>
                <a:effectLst>
                  <a:outerShdw blurRad="38100" dist="38100" dir="2700000" algn="tl">
                    <a:srgbClr val="000000"/>
                  </a:outerShdw>
                </a:effectLst>
                <a:latin typeface="Tw Cen MT" pitchFamily="34" charset="0"/>
              </a:defRPr>
            </a:lvl7pPr>
            <a:lvl8pPr marL="1371600" algn="l" rtl="0" eaLnBrk="1" fontAlgn="base" hangingPunct="1">
              <a:spcBef>
                <a:spcPct val="0"/>
              </a:spcBef>
              <a:spcAft>
                <a:spcPct val="0"/>
              </a:spcAft>
              <a:defRPr sz="5000" b="1">
                <a:solidFill>
                  <a:srgbClr val="FFFFFF"/>
                </a:solidFill>
                <a:effectLst>
                  <a:outerShdw blurRad="38100" dist="38100" dir="2700000" algn="tl">
                    <a:srgbClr val="000000"/>
                  </a:outerShdw>
                </a:effectLst>
                <a:latin typeface="Tw Cen MT" pitchFamily="34" charset="0"/>
              </a:defRPr>
            </a:lvl8pPr>
            <a:lvl9pPr marL="1828800" algn="l" rtl="0" eaLnBrk="1" fontAlgn="base" hangingPunct="1">
              <a:spcBef>
                <a:spcPct val="0"/>
              </a:spcBef>
              <a:spcAft>
                <a:spcPct val="0"/>
              </a:spcAft>
              <a:defRPr sz="5000" b="1">
                <a:solidFill>
                  <a:srgbClr val="FFFFFF"/>
                </a:solidFill>
                <a:effectLst>
                  <a:outerShdw blurRad="38100" dist="38100" dir="2700000" algn="tl">
                    <a:srgbClr val="000000"/>
                  </a:outerShdw>
                </a:effectLst>
                <a:latin typeface="Tw Cen MT" pitchFamily="34" charset="0"/>
              </a:defRPr>
            </a:lvl9pPr>
          </a:lstStyle>
          <a:p>
            <a:pPr algn="ctr"/>
            <a:r>
              <a:rPr lang="en-US" sz="3800" i="1" dirty="0" smtClean="0">
                <a:solidFill>
                  <a:schemeClr val="accent2">
                    <a:lumMod val="60000"/>
                    <a:lumOff val="40000"/>
                  </a:schemeClr>
                </a:solidFill>
                <a:latin typeface="Times New Roman" pitchFamily="18" charset="0"/>
                <a:cs typeface="Times New Roman" pitchFamily="18" charset="0"/>
              </a:rPr>
              <a:t>Thank you &amp; Questions!</a:t>
            </a:r>
            <a:endParaRPr lang="en-US" sz="3800" dirty="0">
              <a:solidFill>
                <a:schemeClr val="accent2">
                  <a:lumMod val="60000"/>
                  <a:lumOff val="4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6868">
                                            <p:txEl>
                                              <p:pRg st="0" end="0"/>
                                            </p:txEl>
                                          </p:spTgt>
                                        </p:tgtEl>
                                        <p:attrNameLst>
                                          <p:attrName>style.visibility</p:attrName>
                                        </p:attrNameLst>
                                      </p:cBhvr>
                                      <p:to>
                                        <p:strVal val="visible"/>
                                      </p:to>
                                    </p:set>
                                    <p:animEffect transition="in" filter="circle(in)">
                                      <p:cBhvr>
                                        <p:cTn id="7" dur="2000"/>
                                        <p:tgtEl>
                                          <p:spTgt spid="3686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6869"/>
                                        </p:tgtEl>
                                        <p:attrNameLst>
                                          <p:attrName>style.visibility</p:attrName>
                                        </p:attrNameLst>
                                      </p:cBhvr>
                                      <p:to>
                                        <p:strVal val="visible"/>
                                      </p:to>
                                    </p:set>
                                    <p:anim calcmode="lin" valueType="num">
                                      <p:cBhvr>
                                        <p:cTn id="12" dur="1000" fill="hold"/>
                                        <p:tgtEl>
                                          <p:spTgt spid="36869"/>
                                        </p:tgtEl>
                                        <p:attrNameLst>
                                          <p:attrName>ppt_w</p:attrName>
                                        </p:attrNameLst>
                                      </p:cBhvr>
                                      <p:tavLst>
                                        <p:tav tm="0">
                                          <p:val>
                                            <p:fltVal val="0"/>
                                          </p:val>
                                        </p:tav>
                                        <p:tav tm="100000">
                                          <p:val>
                                            <p:strVal val="#ppt_w"/>
                                          </p:val>
                                        </p:tav>
                                      </p:tavLst>
                                    </p:anim>
                                    <p:anim calcmode="lin" valueType="num">
                                      <p:cBhvr>
                                        <p:cTn id="13" dur="1000" fill="hold"/>
                                        <p:tgtEl>
                                          <p:spTgt spid="36869"/>
                                        </p:tgtEl>
                                        <p:attrNameLst>
                                          <p:attrName>ppt_h</p:attrName>
                                        </p:attrNameLst>
                                      </p:cBhvr>
                                      <p:tavLst>
                                        <p:tav tm="0">
                                          <p:val>
                                            <p:fltVal val="0"/>
                                          </p:val>
                                        </p:tav>
                                        <p:tav tm="100000">
                                          <p:val>
                                            <p:strVal val="#ppt_h"/>
                                          </p:val>
                                        </p:tav>
                                      </p:tavLst>
                                    </p:anim>
                                    <p:anim calcmode="lin" valueType="num">
                                      <p:cBhvr>
                                        <p:cTn id="14" dur="1000" fill="hold"/>
                                        <p:tgtEl>
                                          <p:spTgt spid="36869"/>
                                        </p:tgtEl>
                                        <p:attrNameLst>
                                          <p:attrName>style.rotation</p:attrName>
                                        </p:attrNameLst>
                                      </p:cBhvr>
                                      <p:tavLst>
                                        <p:tav tm="0">
                                          <p:val>
                                            <p:fltVal val="90"/>
                                          </p:val>
                                        </p:tav>
                                        <p:tav tm="100000">
                                          <p:val>
                                            <p:fltVal val="0"/>
                                          </p:val>
                                        </p:tav>
                                      </p:tavLst>
                                    </p:anim>
                                    <p:animEffect transition="in" filter="fade">
                                      <p:cBhvr>
                                        <p:cTn id="15" dur="1000"/>
                                        <p:tgtEl>
                                          <p:spTgt spid="36869"/>
                                        </p:tgtEl>
                                      </p:cBhvr>
                                    </p:animEffect>
                                  </p:childTnLst>
                                </p:cTn>
                              </p:par>
                            </p:childTnLst>
                          </p:cTn>
                        </p:par>
                      </p:childTnLst>
                    </p:cTn>
                  </p:par>
                  <p:par>
                    <p:cTn id="16" fill="hold">
                      <p:stCondLst>
                        <p:cond delay="indefinite"/>
                      </p:stCondLst>
                      <p:childTnLst>
                        <p:par>
                          <p:cTn id="17" fill="hold">
                            <p:stCondLst>
                              <p:cond delay="0"/>
                            </p:stCondLst>
                            <p:childTnLst>
                              <p:par>
                                <p:cTn id="18" presetID="45"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2000"/>
                                        <p:tgtEl>
                                          <p:spTgt spid="5"/>
                                        </p:tgtEl>
                                      </p:cBhvr>
                                    </p:animEffect>
                                    <p:anim calcmode="lin" valueType="num">
                                      <p:cBhvr>
                                        <p:cTn id="21" dur="2000" fill="hold"/>
                                        <p:tgtEl>
                                          <p:spTgt spid="5"/>
                                        </p:tgtEl>
                                        <p:attrNameLst>
                                          <p:attrName>ppt_w</p:attrName>
                                        </p:attrNameLst>
                                      </p:cBhvr>
                                      <p:tavLst>
                                        <p:tav tm="0" fmla="#ppt_w*sin(2.5*pi*$)">
                                          <p:val>
                                            <p:fltVal val="0"/>
                                          </p:val>
                                        </p:tav>
                                        <p:tav tm="100000">
                                          <p:val>
                                            <p:fltVal val="1"/>
                                          </p:val>
                                        </p:tav>
                                      </p:tavLst>
                                    </p:anim>
                                    <p:anim calcmode="lin" valueType="num">
                                      <p:cBhvr>
                                        <p:cTn id="22"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build="p"/>
      <p:bldP spid="36869"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6" name="Rectangle 24"/>
          <p:cNvSpPr>
            <a:spLocks noGrp="1" noChangeArrowheads="1"/>
          </p:cNvSpPr>
          <p:nvPr>
            <p:ph type="title"/>
          </p:nvPr>
        </p:nvSpPr>
        <p:spPr>
          <a:xfrm>
            <a:off x="906462" y="685800"/>
            <a:ext cx="7627938" cy="1143000"/>
          </a:xfrm>
        </p:spPr>
        <p:txBody>
          <a:bodyPr/>
          <a:lstStyle/>
          <a:p>
            <a:r>
              <a:rPr lang="vi-VN" sz="3200" dirty="0">
                <a:effectLst/>
                <a:latin typeface="Calibri" pitchFamily="34" charset="0"/>
              </a:rPr>
              <a:t>CÔNG TY TNHH TƯ VẤN THIÊN BÌNH LUẬT</a:t>
            </a:r>
            <a:endParaRPr lang="en-US" sz="3200" dirty="0">
              <a:latin typeface="Calibri" pitchFamily="34" charset="0"/>
            </a:endParaRPr>
          </a:p>
        </p:txBody>
      </p:sp>
      <p:sp>
        <p:nvSpPr>
          <p:cNvPr id="8274" name="Rectangle 82"/>
          <p:cNvSpPr>
            <a:spLocks noChangeArrowheads="1"/>
          </p:cNvSpPr>
          <p:nvPr/>
        </p:nvSpPr>
        <p:spPr bwMode="black">
          <a:xfrm>
            <a:off x="3614738" y="4827494"/>
            <a:ext cx="3552825" cy="3385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1600" dirty="0" smtClean="0"/>
              <a:t>Email: thienbinhlua@gmail.com</a:t>
            </a:r>
            <a:endParaRPr lang="en-US" sz="1600" dirty="0"/>
          </a:p>
        </p:txBody>
      </p:sp>
      <p:sp>
        <p:nvSpPr>
          <p:cNvPr id="8276" name="Rectangle 84"/>
          <p:cNvSpPr>
            <a:spLocks noChangeArrowheads="1"/>
          </p:cNvSpPr>
          <p:nvPr/>
        </p:nvSpPr>
        <p:spPr bwMode="black">
          <a:xfrm>
            <a:off x="3657600" y="2031870"/>
            <a:ext cx="4010025" cy="3724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vi-VN" sz="1400" dirty="0"/>
              <a:t>CÔNG TY TNHH TƯ VẤN THIÊN BÌNH LUẬT</a:t>
            </a:r>
            <a:endParaRPr lang="en-US" sz="1400" dirty="0"/>
          </a:p>
        </p:txBody>
      </p:sp>
      <p:sp>
        <p:nvSpPr>
          <p:cNvPr id="8278" name="Rectangle 86"/>
          <p:cNvSpPr>
            <a:spLocks noChangeArrowheads="1"/>
          </p:cNvSpPr>
          <p:nvPr/>
        </p:nvSpPr>
        <p:spPr bwMode="black">
          <a:xfrm>
            <a:off x="4114800" y="2636278"/>
            <a:ext cx="4148138"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sz="1400" dirty="0" smtClean="0"/>
              <a:t>Đ/C: </a:t>
            </a:r>
            <a:r>
              <a:rPr lang="vi-VN" sz="1400" dirty="0" smtClean="0"/>
              <a:t>P801</a:t>
            </a:r>
            <a:r>
              <a:rPr lang="vi-VN" sz="1400" dirty="0"/>
              <a:t>, tầng 8, số 227 Nguyễn Ngọc Nại, Khương Mai, Thanh Xuân, Hà </a:t>
            </a:r>
            <a:r>
              <a:rPr lang="vi-VN" sz="1400" dirty="0" smtClean="0"/>
              <a:t>Nội</a:t>
            </a:r>
            <a:endParaRPr lang="en-US" sz="1400" dirty="0"/>
          </a:p>
        </p:txBody>
      </p:sp>
      <p:sp>
        <p:nvSpPr>
          <p:cNvPr id="8280" name="Rectangle 88"/>
          <p:cNvSpPr>
            <a:spLocks noChangeArrowheads="1"/>
          </p:cNvSpPr>
          <p:nvPr/>
        </p:nvSpPr>
        <p:spPr bwMode="black">
          <a:xfrm>
            <a:off x="4343400" y="3276600"/>
            <a:ext cx="3810000" cy="7386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sz="1400" dirty="0" smtClean="0"/>
              <a:t>Tel: </a:t>
            </a:r>
            <a:r>
              <a:rPr lang="vi-VN" sz="1400" dirty="0" smtClean="0"/>
              <a:t>043.566.74.79 </a:t>
            </a:r>
            <a:r>
              <a:rPr lang="vi-VN" sz="1400" dirty="0"/>
              <a:t>    </a:t>
            </a:r>
            <a:endParaRPr lang="en-US" sz="1400" dirty="0" smtClean="0"/>
          </a:p>
          <a:p>
            <a:pPr eaLnBrk="0" hangingPunct="0"/>
            <a:r>
              <a:rPr lang="vi-VN" sz="1400" dirty="0" smtClean="0"/>
              <a:t>DĐ</a:t>
            </a:r>
            <a:r>
              <a:rPr lang="vi-VN" sz="1400" dirty="0"/>
              <a:t>: 0917.62.64.60/ </a:t>
            </a:r>
            <a:r>
              <a:rPr lang="vi-VN" sz="1400" dirty="0" smtClean="0"/>
              <a:t>0989.223.175</a:t>
            </a:r>
            <a:endParaRPr lang="en-US" sz="1400" dirty="0" smtClean="0"/>
          </a:p>
          <a:p>
            <a:pPr eaLnBrk="0" hangingPunct="0"/>
            <a:r>
              <a:rPr lang="en-US" sz="1400" dirty="0" smtClean="0"/>
              <a:t>Fax: </a:t>
            </a:r>
            <a:r>
              <a:rPr lang="vi-VN" sz="1400" dirty="0"/>
              <a:t>043.566.74.78</a:t>
            </a:r>
            <a:endParaRPr lang="en-US" sz="1400" dirty="0"/>
          </a:p>
        </p:txBody>
      </p:sp>
      <p:sp>
        <p:nvSpPr>
          <p:cNvPr id="8282" name="Rectangle 90"/>
          <p:cNvSpPr>
            <a:spLocks noChangeArrowheads="1"/>
          </p:cNvSpPr>
          <p:nvPr/>
        </p:nvSpPr>
        <p:spPr bwMode="black">
          <a:xfrm>
            <a:off x="4114800" y="4114800"/>
            <a:ext cx="4148138"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sz="1400" dirty="0" smtClean="0"/>
              <a:t>Website: </a:t>
            </a:r>
            <a:r>
              <a:rPr lang="vi-VN" dirty="0">
                <a:hlinkClick r:id="rId3"/>
              </a:rPr>
              <a:t>http://thienbinhluat.com</a:t>
            </a:r>
            <a:endParaRPr lang="en-US" dirty="0"/>
          </a:p>
        </p:txBody>
      </p:sp>
      <p:grpSp>
        <p:nvGrpSpPr>
          <p:cNvPr id="8283" name="Group 91"/>
          <p:cNvGrpSpPr>
            <a:grpSpLocks/>
          </p:cNvGrpSpPr>
          <p:nvPr/>
        </p:nvGrpSpPr>
        <p:grpSpPr bwMode="auto">
          <a:xfrm>
            <a:off x="2790825" y="2017713"/>
            <a:ext cx="393700" cy="393700"/>
            <a:chOff x="2543" y="1006"/>
            <a:chExt cx="416" cy="416"/>
          </a:xfrm>
        </p:grpSpPr>
        <p:sp>
          <p:nvSpPr>
            <p:cNvPr id="8284" name="Oval 92"/>
            <p:cNvSpPr>
              <a:spLocks noChangeArrowheads="1"/>
            </p:cNvSpPr>
            <p:nvPr/>
          </p:nvSpPr>
          <p:spPr bwMode="gray">
            <a:xfrm>
              <a:off x="2543" y="1006"/>
              <a:ext cx="416" cy="416"/>
            </a:xfrm>
            <a:prstGeom prst="ellipse">
              <a:avLst/>
            </a:prstGeom>
            <a:gradFill rotWithShape="1">
              <a:gsLst>
                <a:gs pos="0">
                  <a:srgbClr val="FFFFFF">
                    <a:gamma/>
                    <a:shade val="54118"/>
                    <a:invGamma/>
                  </a:srgbClr>
                </a:gs>
                <a:gs pos="50000">
                  <a:srgbClr val="FFFFFF"/>
                </a:gs>
                <a:gs pos="100000">
                  <a:srgbClr val="FFFFFF">
                    <a:gamma/>
                    <a:shade val="54118"/>
                    <a:invGamma/>
                  </a:srgbClr>
                </a:gs>
              </a:gsLst>
              <a:lin ang="18900000" scaled="1"/>
            </a:gradFill>
            <a:ln w="9525">
              <a:solidFill>
                <a:srgbClr val="DDDDDD"/>
              </a:solidFill>
              <a:round/>
              <a:headEnd/>
              <a:tailEnd/>
            </a:ln>
            <a:effectLst>
              <a:outerShdw dist="35921" dir="2700000" algn="ctr" rotWithShape="0">
                <a:schemeClr val="bg2">
                  <a:alpha val="50000"/>
                </a:schemeClr>
              </a:outerShdw>
            </a:effectLst>
          </p:spPr>
          <p:txBody>
            <a:bodyPr wrap="none" anchor="ctr"/>
            <a:lstStyle/>
            <a:p>
              <a:endParaRPr lang="en-US"/>
            </a:p>
          </p:txBody>
        </p:sp>
        <p:grpSp>
          <p:nvGrpSpPr>
            <p:cNvPr id="8285" name="Group 93"/>
            <p:cNvGrpSpPr>
              <a:grpSpLocks/>
            </p:cNvGrpSpPr>
            <p:nvPr/>
          </p:nvGrpSpPr>
          <p:grpSpPr bwMode="auto">
            <a:xfrm rot="-2288454">
              <a:off x="2578" y="1034"/>
              <a:ext cx="348" cy="356"/>
              <a:chOff x="887" y="2040"/>
              <a:chExt cx="433" cy="422"/>
            </a:xfrm>
          </p:grpSpPr>
          <p:pic>
            <p:nvPicPr>
              <p:cNvPr id="8286" name="Picture 94" descr="circuler_1"/>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gray">
              <a:xfrm>
                <a:off x="887" y="2040"/>
                <a:ext cx="430" cy="420"/>
              </a:xfrm>
              <a:prstGeom prst="rect">
                <a:avLst/>
              </a:prstGeom>
              <a:noFill/>
              <a:extLst>
                <a:ext uri="{909E8E84-426E-40DD-AFC4-6F175D3DCCD1}">
                  <a14:hiddenFill xmlns="" xmlns:a14="http://schemas.microsoft.com/office/drawing/2010/main">
                    <a:solidFill>
                      <a:srgbClr val="FFFFFF"/>
                    </a:solidFill>
                  </a14:hiddenFill>
                </a:ext>
              </a:extLst>
            </p:spPr>
          </p:pic>
          <p:sp>
            <p:nvSpPr>
              <p:cNvPr id="8287" name="Oval 95"/>
              <p:cNvSpPr>
                <a:spLocks noChangeArrowheads="1"/>
              </p:cNvSpPr>
              <p:nvPr/>
            </p:nvSpPr>
            <p:spPr bwMode="gray">
              <a:xfrm>
                <a:off x="887" y="2040"/>
                <a:ext cx="433" cy="422"/>
              </a:xfrm>
              <a:prstGeom prst="ellipse">
                <a:avLst/>
              </a:prstGeom>
              <a:gradFill rotWithShape="1">
                <a:gsLst>
                  <a:gs pos="0">
                    <a:schemeClr val="accent1">
                      <a:gamma/>
                      <a:shade val="34902"/>
                      <a:invGamma/>
                      <a:alpha val="89999"/>
                    </a:schemeClr>
                  </a:gs>
                  <a:gs pos="50000">
                    <a:schemeClr val="accent1">
                      <a:alpha val="75000"/>
                    </a:schemeClr>
                  </a:gs>
                  <a:gs pos="100000">
                    <a:schemeClr val="accent1">
                      <a:gamma/>
                      <a:shade val="34902"/>
                      <a:invGamma/>
                      <a:alpha val="89999"/>
                    </a:schemeClr>
                  </a:gs>
                </a:gsLst>
                <a:lin ang="189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8288" name="Picture 96" descr="Picture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gray">
              <a:xfrm>
                <a:off x="930" y="2044"/>
                <a:ext cx="345" cy="149"/>
              </a:xfrm>
              <a:prstGeom prst="rect">
                <a:avLst/>
              </a:prstGeom>
              <a:noFill/>
              <a:extLst>
                <a:ext uri="{909E8E84-426E-40DD-AFC4-6F175D3DCCD1}">
                  <a14:hiddenFill xmlns="" xmlns:a14="http://schemas.microsoft.com/office/drawing/2010/main">
                    <a:solidFill>
                      <a:srgbClr val="FFFFFF"/>
                    </a:solidFill>
                  </a14:hiddenFill>
                </a:ext>
              </a:extLst>
            </p:spPr>
          </p:pic>
        </p:grpSp>
        <p:pic>
          <p:nvPicPr>
            <p:cNvPr id="8289" name="Picture 97"/>
            <p:cNvPicPr>
              <a:picLocks noChangeAspect="1" noChangeArrowheads="1"/>
            </p:cNvPicPr>
            <p:nvPr/>
          </p:nvPicPr>
          <p:blipFill>
            <a:blip r:embed="rId6" cstate="print">
              <a:extLst>
                <a:ext uri="{28A0092B-C50C-407E-A947-70E740481C1C}">
                  <a14:useLocalDpi xmlns="" xmlns:a14="http://schemas.microsoft.com/office/drawing/2010/main" val="0"/>
                </a:ext>
              </a:extLst>
            </a:blip>
            <a:srcRect l="12015" t="9302" r="12404" b="12598"/>
            <a:stretch>
              <a:fillRect/>
            </a:stretch>
          </p:blipFill>
          <p:spPr bwMode="gray">
            <a:xfrm>
              <a:off x="2570" y="1020"/>
              <a:ext cx="359" cy="37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grpSp>
        <p:nvGrpSpPr>
          <p:cNvPr id="8290" name="Group 98"/>
          <p:cNvGrpSpPr>
            <a:grpSpLocks/>
          </p:cNvGrpSpPr>
          <p:nvPr/>
        </p:nvGrpSpPr>
        <p:grpSpPr bwMode="auto">
          <a:xfrm>
            <a:off x="3325813" y="2705100"/>
            <a:ext cx="393700" cy="393700"/>
            <a:chOff x="3071" y="1006"/>
            <a:chExt cx="416" cy="416"/>
          </a:xfrm>
        </p:grpSpPr>
        <p:sp>
          <p:nvSpPr>
            <p:cNvPr id="8291" name="Oval 99"/>
            <p:cNvSpPr>
              <a:spLocks noChangeArrowheads="1"/>
            </p:cNvSpPr>
            <p:nvPr/>
          </p:nvSpPr>
          <p:spPr bwMode="gray">
            <a:xfrm>
              <a:off x="3071" y="1006"/>
              <a:ext cx="416" cy="416"/>
            </a:xfrm>
            <a:prstGeom prst="ellipse">
              <a:avLst/>
            </a:prstGeom>
            <a:gradFill rotWithShape="1">
              <a:gsLst>
                <a:gs pos="0">
                  <a:srgbClr val="FFFFFF">
                    <a:gamma/>
                    <a:shade val="54118"/>
                    <a:invGamma/>
                  </a:srgbClr>
                </a:gs>
                <a:gs pos="50000">
                  <a:srgbClr val="FFFFFF"/>
                </a:gs>
                <a:gs pos="100000">
                  <a:srgbClr val="FFFFFF">
                    <a:gamma/>
                    <a:shade val="54118"/>
                    <a:invGamma/>
                  </a:srgbClr>
                </a:gs>
              </a:gsLst>
              <a:lin ang="18900000" scaled="1"/>
            </a:gradFill>
            <a:ln w="9525">
              <a:solidFill>
                <a:srgbClr val="DDDDDD"/>
              </a:solidFill>
              <a:round/>
              <a:headEnd/>
              <a:tailEnd/>
            </a:ln>
            <a:effectLst>
              <a:outerShdw dist="35921" dir="2700000" algn="ctr" rotWithShape="0">
                <a:schemeClr val="bg2">
                  <a:alpha val="50000"/>
                </a:schemeClr>
              </a:outerShdw>
            </a:effectLst>
          </p:spPr>
          <p:txBody>
            <a:bodyPr wrap="none" anchor="ctr"/>
            <a:lstStyle/>
            <a:p>
              <a:endParaRPr lang="en-US"/>
            </a:p>
          </p:txBody>
        </p:sp>
        <p:grpSp>
          <p:nvGrpSpPr>
            <p:cNvPr id="8292" name="Group 100"/>
            <p:cNvGrpSpPr>
              <a:grpSpLocks/>
            </p:cNvGrpSpPr>
            <p:nvPr/>
          </p:nvGrpSpPr>
          <p:grpSpPr bwMode="auto">
            <a:xfrm rot="-2288454">
              <a:off x="3106" y="1034"/>
              <a:ext cx="348" cy="356"/>
              <a:chOff x="887" y="2040"/>
              <a:chExt cx="433" cy="422"/>
            </a:xfrm>
          </p:grpSpPr>
          <p:pic>
            <p:nvPicPr>
              <p:cNvPr id="8293" name="Picture 101" descr="circuler_1"/>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gray">
              <a:xfrm>
                <a:off x="887" y="2040"/>
                <a:ext cx="430" cy="420"/>
              </a:xfrm>
              <a:prstGeom prst="rect">
                <a:avLst/>
              </a:prstGeom>
              <a:noFill/>
              <a:extLst>
                <a:ext uri="{909E8E84-426E-40DD-AFC4-6F175D3DCCD1}">
                  <a14:hiddenFill xmlns="" xmlns:a14="http://schemas.microsoft.com/office/drawing/2010/main">
                    <a:solidFill>
                      <a:srgbClr val="FFFFFF"/>
                    </a:solidFill>
                  </a14:hiddenFill>
                </a:ext>
              </a:extLst>
            </p:spPr>
          </p:pic>
          <p:sp>
            <p:nvSpPr>
              <p:cNvPr id="8294" name="Oval 102"/>
              <p:cNvSpPr>
                <a:spLocks noChangeArrowheads="1"/>
              </p:cNvSpPr>
              <p:nvPr/>
            </p:nvSpPr>
            <p:spPr bwMode="gray">
              <a:xfrm>
                <a:off x="887" y="2040"/>
                <a:ext cx="433" cy="422"/>
              </a:xfrm>
              <a:prstGeom prst="ellipse">
                <a:avLst/>
              </a:prstGeom>
              <a:gradFill rotWithShape="1">
                <a:gsLst>
                  <a:gs pos="0">
                    <a:schemeClr val="accent2">
                      <a:gamma/>
                      <a:shade val="34902"/>
                      <a:invGamma/>
                      <a:alpha val="89999"/>
                    </a:schemeClr>
                  </a:gs>
                  <a:gs pos="50000">
                    <a:schemeClr val="accent2">
                      <a:alpha val="75000"/>
                    </a:schemeClr>
                  </a:gs>
                  <a:gs pos="100000">
                    <a:schemeClr val="accent2">
                      <a:gamma/>
                      <a:shade val="34902"/>
                      <a:invGamma/>
                      <a:alpha val="89999"/>
                    </a:schemeClr>
                  </a:gs>
                </a:gsLst>
                <a:lin ang="189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8295" name="Picture 103" descr="Picture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gray">
              <a:xfrm>
                <a:off x="930" y="2044"/>
                <a:ext cx="345" cy="149"/>
              </a:xfrm>
              <a:prstGeom prst="rect">
                <a:avLst/>
              </a:prstGeom>
              <a:noFill/>
              <a:extLst>
                <a:ext uri="{909E8E84-426E-40DD-AFC4-6F175D3DCCD1}">
                  <a14:hiddenFill xmlns="" xmlns:a14="http://schemas.microsoft.com/office/drawing/2010/main">
                    <a:solidFill>
                      <a:srgbClr val="FFFFFF"/>
                    </a:solidFill>
                  </a14:hiddenFill>
                </a:ext>
              </a:extLst>
            </p:spPr>
          </p:pic>
        </p:grpSp>
        <p:pic>
          <p:nvPicPr>
            <p:cNvPr id="8296" name="Picture 104"/>
            <p:cNvPicPr>
              <a:picLocks noChangeAspect="1" noChangeArrowheads="1"/>
            </p:cNvPicPr>
            <p:nvPr/>
          </p:nvPicPr>
          <p:blipFill>
            <a:blip r:embed="rId6" cstate="print">
              <a:extLst>
                <a:ext uri="{28A0092B-C50C-407E-A947-70E740481C1C}">
                  <a14:useLocalDpi xmlns="" xmlns:a14="http://schemas.microsoft.com/office/drawing/2010/main" val="0"/>
                </a:ext>
              </a:extLst>
            </a:blip>
            <a:srcRect l="12015" t="9302" r="12404" b="12598"/>
            <a:stretch>
              <a:fillRect/>
            </a:stretch>
          </p:blipFill>
          <p:spPr bwMode="gray">
            <a:xfrm>
              <a:off x="3098" y="1020"/>
              <a:ext cx="359" cy="37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grpSp>
        <p:nvGrpSpPr>
          <p:cNvPr id="8297" name="Group 105"/>
          <p:cNvGrpSpPr>
            <a:grpSpLocks/>
          </p:cNvGrpSpPr>
          <p:nvPr/>
        </p:nvGrpSpPr>
        <p:grpSpPr bwMode="auto">
          <a:xfrm>
            <a:off x="3494088" y="3427413"/>
            <a:ext cx="393700" cy="393700"/>
            <a:chOff x="3647" y="1006"/>
            <a:chExt cx="416" cy="416"/>
          </a:xfrm>
        </p:grpSpPr>
        <p:sp>
          <p:nvSpPr>
            <p:cNvPr id="8298" name="Oval 106"/>
            <p:cNvSpPr>
              <a:spLocks noChangeArrowheads="1"/>
            </p:cNvSpPr>
            <p:nvPr/>
          </p:nvSpPr>
          <p:spPr bwMode="gray">
            <a:xfrm>
              <a:off x="3647" y="1006"/>
              <a:ext cx="416" cy="416"/>
            </a:xfrm>
            <a:prstGeom prst="ellipse">
              <a:avLst/>
            </a:prstGeom>
            <a:gradFill rotWithShape="1">
              <a:gsLst>
                <a:gs pos="0">
                  <a:srgbClr val="FFFFFF">
                    <a:gamma/>
                    <a:shade val="54118"/>
                    <a:invGamma/>
                  </a:srgbClr>
                </a:gs>
                <a:gs pos="50000">
                  <a:srgbClr val="FFFFFF"/>
                </a:gs>
                <a:gs pos="100000">
                  <a:srgbClr val="FFFFFF">
                    <a:gamma/>
                    <a:shade val="54118"/>
                    <a:invGamma/>
                  </a:srgbClr>
                </a:gs>
              </a:gsLst>
              <a:lin ang="18900000" scaled="1"/>
            </a:gradFill>
            <a:ln w="9525">
              <a:solidFill>
                <a:srgbClr val="DDDDDD"/>
              </a:solidFill>
              <a:round/>
              <a:headEnd/>
              <a:tailEnd/>
            </a:ln>
            <a:effectLst>
              <a:outerShdw dist="35921" dir="2700000" algn="ctr" rotWithShape="0">
                <a:schemeClr val="bg2">
                  <a:alpha val="50000"/>
                </a:schemeClr>
              </a:outerShdw>
            </a:effectLst>
          </p:spPr>
          <p:txBody>
            <a:bodyPr wrap="none" anchor="ctr"/>
            <a:lstStyle/>
            <a:p>
              <a:endParaRPr lang="en-US"/>
            </a:p>
          </p:txBody>
        </p:sp>
        <p:grpSp>
          <p:nvGrpSpPr>
            <p:cNvPr id="8299" name="Group 107"/>
            <p:cNvGrpSpPr>
              <a:grpSpLocks/>
            </p:cNvGrpSpPr>
            <p:nvPr/>
          </p:nvGrpSpPr>
          <p:grpSpPr bwMode="auto">
            <a:xfrm rot="-2288454">
              <a:off x="3682" y="1034"/>
              <a:ext cx="348" cy="356"/>
              <a:chOff x="887" y="2040"/>
              <a:chExt cx="433" cy="422"/>
            </a:xfrm>
          </p:grpSpPr>
          <p:pic>
            <p:nvPicPr>
              <p:cNvPr id="8300" name="Picture 108" descr="circuler_1"/>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gray">
              <a:xfrm>
                <a:off x="887" y="2040"/>
                <a:ext cx="430" cy="420"/>
              </a:xfrm>
              <a:prstGeom prst="rect">
                <a:avLst/>
              </a:prstGeom>
              <a:noFill/>
              <a:extLst>
                <a:ext uri="{909E8E84-426E-40DD-AFC4-6F175D3DCCD1}">
                  <a14:hiddenFill xmlns="" xmlns:a14="http://schemas.microsoft.com/office/drawing/2010/main">
                    <a:solidFill>
                      <a:srgbClr val="FFFFFF"/>
                    </a:solidFill>
                  </a14:hiddenFill>
                </a:ext>
              </a:extLst>
            </p:spPr>
          </p:pic>
          <p:sp>
            <p:nvSpPr>
              <p:cNvPr id="8301" name="Oval 109"/>
              <p:cNvSpPr>
                <a:spLocks noChangeArrowheads="1"/>
              </p:cNvSpPr>
              <p:nvPr/>
            </p:nvSpPr>
            <p:spPr bwMode="gray">
              <a:xfrm>
                <a:off x="887" y="2040"/>
                <a:ext cx="433" cy="422"/>
              </a:xfrm>
              <a:prstGeom prst="ellipse">
                <a:avLst/>
              </a:prstGeom>
              <a:gradFill rotWithShape="1">
                <a:gsLst>
                  <a:gs pos="0">
                    <a:schemeClr val="hlink">
                      <a:gamma/>
                      <a:shade val="34902"/>
                      <a:invGamma/>
                      <a:alpha val="89999"/>
                    </a:schemeClr>
                  </a:gs>
                  <a:gs pos="50000">
                    <a:schemeClr val="hlink">
                      <a:alpha val="75000"/>
                    </a:schemeClr>
                  </a:gs>
                  <a:gs pos="100000">
                    <a:schemeClr val="hlink">
                      <a:gamma/>
                      <a:shade val="34902"/>
                      <a:invGamma/>
                      <a:alpha val="89999"/>
                    </a:schemeClr>
                  </a:gs>
                </a:gsLst>
                <a:lin ang="189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8302" name="Picture 110" descr="Picture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gray">
              <a:xfrm>
                <a:off x="930" y="2044"/>
                <a:ext cx="345" cy="149"/>
              </a:xfrm>
              <a:prstGeom prst="rect">
                <a:avLst/>
              </a:prstGeom>
              <a:noFill/>
              <a:extLst>
                <a:ext uri="{909E8E84-426E-40DD-AFC4-6F175D3DCCD1}">
                  <a14:hiddenFill xmlns="" xmlns:a14="http://schemas.microsoft.com/office/drawing/2010/main">
                    <a:solidFill>
                      <a:srgbClr val="FFFFFF"/>
                    </a:solidFill>
                  </a14:hiddenFill>
                </a:ext>
              </a:extLst>
            </p:spPr>
          </p:pic>
        </p:grpSp>
        <p:pic>
          <p:nvPicPr>
            <p:cNvPr id="8303" name="Picture 111"/>
            <p:cNvPicPr>
              <a:picLocks noChangeAspect="1" noChangeArrowheads="1"/>
            </p:cNvPicPr>
            <p:nvPr/>
          </p:nvPicPr>
          <p:blipFill>
            <a:blip r:embed="rId6" cstate="print">
              <a:extLst>
                <a:ext uri="{28A0092B-C50C-407E-A947-70E740481C1C}">
                  <a14:useLocalDpi xmlns="" xmlns:a14="http://schemas.microsoft.com/office/drawing/2010/main" val="0"/>
                </a:ext>
              </a:extLst>
            </a:blip>
            <a:srcRect l="12015" t="9302" r="12404" b="12598"/>
            <a:stretch>
              <a:fillRect/>
            </a:stretch>
          </p:blipFill>
          <p:spPr bwMode="gray">
            <a:xfrm>
              <a:off x="3676" y="1020"/>
              <a:ext cx="359" cy="37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grpSp>
        <p:nvGrpSpPr>
          <p:cNvPr id="8304" name="Group 112"/>
          <p:cNvGrpSpPr>
            <a:grpSpLocks/>
          </p:cNvGrpSpPr>
          <p:nvPr/>
        </p:nvGrpSpPr>
        <p:grpSpPr bwMode="auto">
          <a:xfrm>
            <a:off x="3276600" y="4140200"/>
            <a:ext cx="393700" cy="393700"/>
            <a:chOff x="4213" y="1006"/>
            <a:chExt cx="416" cy="416"/>
          </a:xfrm>
        </p:grpSpPr>
        <p:sp>
          <p:nvSpPr>
            <p:cNvPr id="8305" name="Oval 113"/>
            <p:cNvSpPr>
              <a:spLocks noChangeArrowheads="1"/>
            </p:cNvSpPr>
            <p:nvPr/>
          </p:nvSpPr>
          <p:spPr bwMode="gray">
            <a:xfrm>
              <a:off x="4213" y="1006"/>
              <a:ext cx="416" cy="416"/>
            </a:xfrm>
            <a:prstGeom prst="ellipse">
              <a:avLst/>
            </a:prstGeom>
            <a:gradFill rotWithShape="1">
              <a:gsLst>
                <a:gs pos="0">
                  <a:srgbClr val="FFFFFF">
                    <a:gamma/>
                    <a:shade val="54118"/>
                    <a:invGamma/>
                  </a:srgbClr>
                </a:gs>
                <a:gs pos="50000">
                  <a:srgbClr val="FFFFFF"/>
                </a:gs>
                <a:gs pos="100000">
                  <a:srgbClr val="FFFFFF">
                    <a:gamma/>
                    <a:shade val="54118"/>
                    <a:invGamma/>
                  </a:srgbClr>
                </a:gs>
              </a:gsLst>
              <a:lin ang="18900000" scaled="1"/>
            </a:gradFill>
            <a:ln w="9525">
              <a:solidFill>
                <a:srgbClr val="DDDDDD"/>
              </a:solidFill>
              <a:round/>
              <a:headEnd/>
              <a:tailEnd/>
            </a:ln>
            <a:effectLst>
              <a:outerShdw dist="35921" dir="2700000" algn="ctr" rotWithShape="0">
                <a:schemeClr val="bg2">
                  <a:alpha val="50000"/>
                </a:schemeClr>
              </a:outerShdw>
            </a:effectLst>
          </p:spPr>
          <p:txBody>
            <a:bodyPr wrap="none" anchor="ctr"/>
            <a:lstStyle/>
            <a:p>
              <a:endParaRPr lang="en-US"/>
            </a:p>
          </p:txBody>
        </p:sp>
        <p:grpSp>
          <p:nvGrpSpPr>
            <p:cNvPr id="8306" name="Group 114"/>
            <p:cNvGrpSpPr>
              <a:grpSpLocks/>
            </p:cNvGrpSpPr>
            <p:nvPr/>
          </p:nvGrpSpPr>
          <p:grpSpPr bwMode="auto">
            <a:xfrm rot="-2288454">
              <a:off x="4248" y="1034"/>
              <a:ext cx="348" cy="356"/>
              <a:chOff x="887" y="2040"/>
              <a:chExt cx="433" cy="422"/>
            </a:xfrm>
          </p:grpSpPr>
          <p:pic>
            <p:nvPicPr>
              <p:cNvPr id="8307" name="Picture 115" descr="circuler_1"/>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gray">
              <a:xfrm>
                <a:off x="887" y="2040"/>
                <a:ext cx="430" cy="420"/>
              </a:xfrm>
              <a:prstGeom prst="rect">
                <a:avLst/>
              </a:prstGeom>
              <a:noFill/>
              <a:extLst>
                <a:ext uri="{909E8E84-426E-40DD-AFC4-6F175D3DCCD1}">
                  <a14:hiddenFill xmlns="" xmlns:a14="http://schemas.microsoft.com/office/drawing/2010/main">
                    <a:solidFill>
                      <a:srgbClr val="FFFFFF"/>
                    </a:solidFill>
                  </a14:hiddenFill>
                </a:ext>
              </a:extLst>
            </p:spPr>
          </p:pic>
          <p:sp>
            <p:nvSpPr>
              <p:cNvPr id="8308" name="Oval 116"/>
              <p:cNvSpPr>
                <a:spLocks noChangeArrowheads="1"/>
              </p:cNvSpPr>
              <p:nvPr/>
            </p:nvSpPr>
            <p:spPr bwMode="gray">
              <a:xfrm>
                <a:off x="887" y="2040"/>
                <a:ext cx="433" cy="422"/>
              </a:xfrm>
              <a:prstGeom prst="ellipse">
                <a:avLst/>
              </a:prstGeom>
              <a:gradFill rotWithShape="1">
                <a:gsLst>
                  <a:gs pos="0">
                    <a:schemeClr val="folHlink">
                      <a:gamma/>
                      <a:shade val="34902"/>
                      <a:invGamma/>
                      <a:alpha val="89999"/>
                    </a:schemeClr>
                  </a:gs>
                  <a:gs pos="50000">
                    <a:schemeClr val="folHlink">
                      <a:alpha val="75000"/>
                    </a:schemeClr>
                  </a:gs>
                  <a:gs pos="100000">
                    <a:schemeClr val="folHlink">
                      <a:gamma/>
                      <a:shade val="34902"/>
                      <a:invGamma/>
                      <a:alpha val="89999"/>
                    </a:schemeClr>
                  </a:gs>
                </a:gsLst>
                <a:lin ang="189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8309" name="Picture 117" descr="Picture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gray">
              <a:xfrm>
                <a:off x="930" y="2044"/>
                <a:ext cx="345" cy="149"/>
              </a:xfrm>
              <a:prstGeom prst="rect">
                <a:avLst/>
              </a:prstGeom>
              <a:noFill/>
              <a:extLst>
                <a:ext uri="{909E8E84-426E-40DD-AFC4-6F175D3DCCD1}">
                  <a14:hiddenFill xmlns="" xmlns:a14="http://schemas.microsoft.com/office/drawing/2010/main">
                    <a:solidFill>
                      <a:srgbClr val="FFFFFF"/>
                    </a:solidFill>
                  </a14:hiddenFill>
                </a:ext>
              </a:extLst>
            </p:spPr>
          </p:pic>
        </p:grpSp>
        <p:pic>
          <p:nvPicPr>
            <p:cNvPr id="8310" name="Picture 118"/>
            <p:cNvPicPr>
              <a:picLocks noChangeAspect="1" noChangeArrowheads="1"/>
            </p:cNvPicPr>
            <p:nvPr/>
          </p:nvPicPr>
          <p:blipFill>
            <a:blip r:embed="rId6" cstate="print">
              <a:extLst>
                <a:ext uri="{28A0092B-C50C-407E-A947-70E740481C1C}">
                  <a14:useLocalDpi xmlns="" xmlns:a14="http://schemas.microsoft.com/office/drawing/2010/main" val="0"/>
                </a:ext>
              </a:extLst>
            </a:blip>
            <a:srcRect l="12015" t="9302" r="12404" b="12598"/>
            <a:stretch>
              <a:fillRect/>
            </a:stretch>
          </p:blipFill>
          <p:spPr bwMode="gray">
            <a:xfrm>
              <a:off x="4240" y="1020"/>
              <a:ext cx="359" cy="37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grpSp>
        <p:nvGrpSpPr>
          <p:cNvPr id="8311" name="Group 119"/>
          <p:cNvGrpSpPr>
            <a:grpSpLocks/>
          </p:cNvGrpSpPr>
          <p:nvPr/>
        </p:nvGrpSpPr>
        <p:grpSpPr bwMode="auto">
          <a:xfrm>
            <a:off x="2732088" y="4803775"/>
            <a:ext cx="393700" cy="393700"/>
            <a:chOff x="4803" y="1006"/>
            <a:chExt cx="416" cy="416"/>
          </a:xfrm>
        </p:grpSpPr>
        <p:sp>
          <p:nvSpPr>
            <p:cNvPr id="8312" name="Oval 120"/>
            <p:cNvSpPr>
              <a:spLocks noChangeArrowheads="1"/>
            </p:cNvSpPr>
            <p:nvPr/>
          </p:nvSpPr>
          <p:spPr bwMode="gray">
            <a:xfrm>
              <a:off x="4803" y="1006"/>
              <a:ext cx="416" cy="416"/>
            </a:xfrm>
            <a:prstGeom prst="ellipse">
              <a:avLst/>
            </a:prstGeom>
            <a:gradFill rotWithShape="1">
              <a:gsLst>
                <a:gs pos="0">
                  <a:srgbClr val="FFFFFF">
                    <a:gamma/>
                    <a:shade val="54118"/>
                    <a:invGamma/>
                  </a:srgbClr>
                </a:gs>
                <a:gs pos="50000">
                  <a:srgbClr val="FFFFFF"/>
                </a:gs>
                <a:gs pos="100000">
                  <a:srgbClr val="FFFFFF">
                    <a:gamma/>
                    <a:shade val="54118"/>
                    <a:invGamma/>
                  </a:srgbClr>
                </a:gs>
              </a:gsLst>
              <a:lin ang="18900000" scaled="1"/>
            </a:gradFill>
            <a:ln w="9525">
              <a:solidFill>
                <a:srgbClr val="DDDDDD"/>
              </a:solidFill>
              <a:round/>
              <a:headEnd/>
              <a:tailEnd/>
            </a:ln>
            <a:effectLst>
              <a:outerShdw dist="35921" dir="2700000" algn="ctr" rotWithShape="0">
                <a:schemeClr val="bg2">
                  <a:alpha val="50000"/>
                </a:schemeClr>
              </a:outerShdw>
            </a:effectLst>
          </p:spPr>
          <p:txBody>
            <a:bodyPr wrap="none" anchor="ctr"/>
            <a:lstStyle/>
            <a:p>
              <a:endParaRPr lang="en-US"/>
            </a:p>
          </p:txBody>
        </p:sp>
        <p:grpSp>
          <p:nvGrpSpPr>
            <p:cNvPr id="8313" name="Group 121"/>
            <p:cNvGrpSpPr>
              <a:grpSpLocks/>
            </p:cNvGrpSpPr>
            <p:nvPr/>
          </p:nvGrpSpPr>
          <p:grpSpPr bwMode="auto">
            <a:xfrm rot="-2288454">
              <a:off x="4838" y="1034"/>
              <a:ext cx="348" cy="356"/>
              <a:chOff x="887" y="2040"/>
              <a:chExt cx="433" cy="422"/>
            </a:xfrm>
          </p:grpSpPr>
          <p:pic>
            <p:nvPicPr>
              <p:cNvPr id="8314" name="Picture 122" descr="circuler_1"/>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gray">
              <a:xfrm>
                <a:off x="887" y="2040"/>
                <a:ext cx="430" cy="420"/>
              </a:xfrm>
              <a:prstGeom prst="rect">
                <a:avLst/>
              </a:prstGeom>
              <a:noFill/>
              <a:extLst>
                <a:ext uri="{909E8E84-426E-40DD-AFC4-6F175D3DCCD1}">
                  <a14:hiddenFill xmlns="" xmlns:a14="http://schemas.microsoft.com/office/drawing/2010/main">
                    <a:solidFill>
                      <a:srgbClr val="FFFFFF"/>
                    </a:solidFill>
                  </a14:hiddenFill>
                </a:ext>
              </a:extLst>
            </p:spPr>
          </p:pic>
          <p:sp>
            <p:nvSpPr>
              <p:cNvPr id="8315" name="Oval 123"/>
              <p:cNvSpPr>
                <a:spLocks noChangeArrowheads="1"/>
              </p:cNvSpPr>
              <p:nvPr/>
            </p:nvSpPr>
            <p:spPr bwMode="gray">
              <a:xfrm>
                <a:off x="887" y="2040"/>
                <a:ext cx="433" cy="422"/>
              </a:xfrm>
              <a:prstGeom prst="ellipse">
                <a:avLst/>
              </a:prstGeom>
              <a:solidFill>
                <a:srgbClr val="FB4F2D">
                  <a:alpha val="75000"/>
                </a:srgbClr>
              </a:soli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8316" name="Picture 124" descr="Picture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gray">
              <a:xfrm>
                <a:off x="930" y="2044"/>
                <a:ext cx="345" cy="149"/>
              </a:xfrm>
              <a:prstGeom prst="rect">
                <a:avLst/>
              </a:prstGeom>
              <a:noFill/>
              <a:extLst>
                <a:ext uri="{909E8E84-426E-40DD-AFC4-6F175D3DCCD1}">
                  <a14:hiddenFill xmlns="" xmlns:a14="http://schemas.microsoft.com/office/drawing/2010/main">
                    <a:solidFill>
                      <a:srgbClr val="FFFFFF"/>
                    </a:solidFill>
                  </a14:hiddenFill>
                </a:ext>
              </a:extLst>
            </p:spPr>
          </p:pic>
        </p:grpSp>
        <p:pic>
          <p:nvPicPr>
            <p:cNvPr id="8317" name="Picture 125"/>
            <p:cNvPicPr>
              <a:picLocks noChangeAspect="1" noChangeArrowheads="1"/>
            </p:cNvPicPr>
            <p:nvPr/>
          </p:nvPicPr>
          <p:blipFill>
            <a:blip r:embed="rId6" cstate="print">
              <a:extLst>
                <a:ext uri="{28A0092B-C50C-407E-A947-70E740481C1C}">
                  <a14:useLocalDpi xmlns="" xmlns:a14="http://schemas.microsoft.com/office/drawing/2010/main" val="0"/>
                </a:ext>
              </a:extLst>
            </a:blip>
            <a:srcRect l="12015" t="9302" r="12404" b="12598"/>
            <a:stretch>
              <a:fillRect/>
            </a:stretch>
          </p:blipFill>
          <p:spPr bwMode="gray">
            <a:xfrm>
              <a:off x="4830" y="1020"/>
              <a:ext cx="359" cy="37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pic>
        <p:nvPicPr>
          <p:cNvPr id="53" name="Picture 52" descr="THIÊN BÌNH LUẬT"/>
          <p:cNvPicPr/>
          <p:nvPr/>
        </p:nvPicPr>
        <p:blipFill>
          <a:blip r:embed="rId7"/>
          <a:srcRect/>
          <a:stretch>
            <a:fillRect/>
          </a:stretch>
        </p:blipFill>
        <p:spPr bwMode="auto">
          <a:xfrm>
            <a:off x="228601" y="2541455"/>
            <a:ext cx="2596412" cy="2182945"/>
          </a:xfrm>
          <a:prstGeom prst="rect">
            <a:avLst/>
          </a:prstGeom>
          <a:noFill/>
          <a:ln w="9525">
            <a:noFill/>
            <a:miter lim="800000"/>
            <a:headEnd/>
            <a:tailEnd/>
          </a:ln>
        </p:spPr>
      </p:pic>
      <p:pic>
        <p:nvPicPr>
          <p:cNvPr id="56" name="Picture 55" descr="Logo công ty đã được bảo hộ"/>
          <p:cNvPicPr/>
          <p:nvPr/>
        </p:nvPicPr>
        <p:blipFill>
          <a:blip r:embed="rId8"/>
          <a:srcRect/>
          <a:stretch>
            <a:fillRect/>
          </a:stretch>
        </p:blipFill>
        <p:spPr bwMode="auto">
          <a:xfrm>
            <a:off x="-2244" y="-5602"/>
            <a:ext cx="1481138" cy="67347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276"/>
                                        </p:tgtEl>
                                        <p:attrNameLst>
                                          <p:attrName>style.visibility</p:attrName>
                                        </p:attrNameLst>
                                      </p:cBhvr>
                                      <p:to>
                                        <p:strVal val="visible"/>
                                      </p:to>
                                    </p:set>
                                    <p:anim calcmode="lin" valueType="num">
                                      <p:cBhvr additive="base">
                                        <p:cTn id="7" dur="500" fill="hold"/>
                                        <p:tgtEl>
                                          <p:spTgt spid="8276"/>
                                        </p:tgtEl>
                                        <p:attrNameLst>
                                          <p:attrName>ppt_x</p:attrName>
                                        </p:attrNameLst>
                                      </p:cBhvr>
                                      <p:tavLst>
                                        <p:tav tm="0">
                                          <p:val>
                                            <p:strVal val="#ppt_x"/>
                                          </p:val>
                                        </p:tav>
                                        <p:tav tm="100000">
                                          <p:val>
                                            <p:strVal val="#ppt_x"/>
                                          </p:val>
                                        </p:tav>
                                      </p:tavLst>
                                    </p:anim>
                                    <p:anim calcmode="lin" valueType="num">
                                      <p:cBhvr additive="base">
                                        <p:cTn id="8" dur="500" fill="hold"/>
                                        <p:tgtEl>
                                          <p:spTgt spid="827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283"/>
                                        </p:tgtEl>
                                        <p:attrNameLst>
                                          <p:attrName>style.visibility</p:attrName>
                                        </p:attrNameLst>
                                      </p:cBhvr>
                                      <p:to>
                                        <p:strVal val="visible"/>
                                      </p:to>
                                    </p:set>
                                    <p:anim calcmode="lin" valueType="num">
                                      <p:cBhvr additive="base">
                                        <p:cTn id="11" dur="500" fill="hold"/>
                                        <p:tgtEl>
                                          <p:spTgt spid="8283"/>
                                        </p:tgtEl>
                                        <p:attrNameLst>
                                          <p:attrName>ppt_x</p:attrName>
                                        </p:attrNameLst>
                                      </p:cBhvr>
                                      <p:tavLst>
                                        <p:tav tm="0">
                                          <p:val>
                                            <p:strVal val="#ppt_x"/>
                                          </p:val>
                                        </p:tav>
                                        <p:tav tm="100000">
                                          <p:val>
                                            <p:strVal val="#ppt_x"/>
                                          </p:val>
                                        </p:tav>
                                      </p:tavLst>
                                    </p:anim>
                                    <p:anim calcmode="lin" valueType="num">
                                      <p:cBhvr additive="base">
                                        <p:cTn id="12" dur="500" fill="hold"/>
                                        <p:tgtEl>
                                          <p:spTgt spid="828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290"/>
                                        </p:tgtEl>
                                        <p:attrNameLst>
                                          <p:attrName>style.visibility</p:attrName>
                                        </p:attrNameLst>
                                      </p:cBhvr>
                                      <p:to>
                                        <p:strVal val="visible"/>
                                      </p:to>
                                    </p:set>
                                    <p:anim calcmode="lin" valueType="num">
                                      <p:cBhvr additive="base">
                                        <p:cTn id="17" dur="500" fill="hold"/>
                                        <p:tgtEl>
                                          <p:spTgt spid="8290"/>
                                        </p:tgtEl>
                                        <p:attrNameLst>
                                          <p:attrName>ppt_x</p:attrName>
                                        </p:attrNameLst>
                                      </p:cBhvr>
                                      <p:tavLst>
                                        <p:tav tm="0">
                                          <p:val>
                                            <p:strVal val="#ppt_x"/>
                                          </p:val>
                                        </p:tav>
                                        <p:tav tm="100000">
                                          <p:val>
                                            <p:strVal val="#ppt_x"/>
                                          </p:val>
                                        </p:tav>
                                      </p:tavLst>
                                    </p:anim>
                                    <p:anim calcmode="lin" valueType="num">
                                      <p:cBhvr additive="base">
                                        <p:cTn id="18" dur="500" fill="hold"/>
                                        <p:tgtEl>
                                          <p:spTgt spid="829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278"/>
                                        </p:tgtEl>
                                        <p:attrNameLst>
                                          <p:attrName>style.visibility</p:attrName>
                                        </p:attrNameLst>
                                      </p:cBhvr>
                                      <p:to>
                                        <p:strVal val="visible"/>
                                      </p:to>
                                    </p:set>
                                    <p:anim calcmode="lin" valueType="num">
                                      <p:cBhvr additive="base">
                                        <p:cTn id="21" dur="500" fill="hold"/>
                                        <p:tgtEl>
                                          <p:spTgt spid="8278"/>
                                        </p:tgtEl>
                                        <p:attrNameLst>
                                          <p:attrName>ppt_x</p:attrName>
                                        </p:attrNameLst>
                                      </p:cBhvr>
                                      <p:tavLst>
                                        <p:tav tm="0">
                                          <p:val>
                                            <p:strVal val="#ppt_x"/>
                                          </p:val>
                                        </p:tav>
                                        <p:tav tm="100000">
                                          <p:val>
                                            <p:strVal val="#ppt_x"/>
                                          </p:val>
                                        </p:tav>
                                      </p:tavLst>
                                    </p:anim>
                                    <p:anim calcmode="lin" valueType="num">
                                      <p:cBhvr additive="base">
                                        <p:cTn id="22" dur="500" fill="hold"/>
                                        <p:tgtEl>
                                          <p:spTgt spid="827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8297"/>
                                        </p:tgtEl>
                                        <p:attrNameLst>
                                          <p:attrName>style.visibility</p:attrName>
                                        </p:attrNameLst>
                                      </p:cBhvr>
                                      <p:to>
                                        <p:strVal val="visible"/>
                                      </p:to>
                                    </p:set>
                                    <p:anim calcmode="lin" valueType="num">
                                      <p:cBhvr additive="base">
                                        <p:cTn id="27" dur="500" fill="hold"/>
                                        <p:tgtEl>
                                          <p:spTgt spid="8297"/>
                                        </p:tgtEl>
                                        <p:attrNameLst>
                                          <p:attrName>ppt_x</p:attrName>
                                        </p:attrNameLst>
                                      </p:cBhvr>
                                      <p:tavLst>
                                        <p:tav tm="0">
                                          <p:val>
                                            <p:strVal val="#ppt_x"/>
                                          </p:val>
                                        </p:tav>
                                        <p:tav tm="100000">
                                          <p:val>
                                            <p:strVal val="#ppt_x"/>
                                          </p:val>
                                        </p:tav>
                                      </p:tavLst>
                                    </p:anim>
                                    <p:anim calcmode="lin" valueType="num">
                                      <p:cBhvr additive="base">
                                        <p:cTn id="28" dur="500" fill="hold"/>
                                        <p:tgtEl>
                                          <p:spTgt spid="82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280"/>
                                        </p:tgtEl>
                                        <p:attrNameLst>
                                          <p:attrName>style.visibility</p:attrName>
                                        </p:attrNameLst>
                                      </p:cBhvr>
                                      <p:to>
                                        <p:strVal val="visible"/>
                                      </p:to>
                                    </p:set>
                                    <p:anim calcmode="lin" valueType="num">
                                      <p:cBhvr additive="base">
                                        <p:cTn id="31" dur="500" fill="hold"/>
                                        <p:tgtEl>
                                          <p:spTgt spid="8280"/>
                                        </p:tgtEl>
                                        <p:attrNameLst>
                                          <p:attrName>ppt_x</p:attrName>
                                        </p:attrNameLst>
                                      </p:cBhvr>
                                      <p:tavLst>
                                        <p:tav tm="0">
                                          <p:val>
                                            <p:strVal val="#ppt_x"/>
                                          </p:val>
                                        </p:tav>
                                        <p:tav tm="100000">
                                          <p:val>
                                            <p:strVal val="#ppt_x"/>
                                          </p:val>
                                        </p:tav>
                                      </p:tavLst>
                                    </p:anim>
                                    <p:anim calcmode="lin" valueType="num">
                                      <p:cBhvr additive="base">
                                        <p:cTn id="32" dur="500" fill="hold"/>
                                        <p:tgtEl>
                                          <p:spTgt spid="828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304"/>
                                        </p:tgtEl>
                                        <p:attrNameLst>
                                          <p:attrName>style.visibility</p:attrName>
                                        </p:attrNameLst>
                                      </p:cBhvr>
                                      <p:to>
                                        <p:strVal val="visible"/>
                                      </p:to>
                                    </p:set>
                                    <p:anim calcmode="lin" valueType="num">
                                      <p:cBhvr additive="base">
                                        <p:cTn id="37" dur="500" fill="hold"/>
                                        <p:tgtEl>
                                          <p:spTgt spid="8304"/>
                                        </p:tgtEl>
                                        <p:attrNameLst>
                                          <p:attrName>ppt_x</p:attrName>
                                        </p:attrNameLst>
                                      </p:cBhvr>
                                      <p:tavLst>
                                        <p:tav tm="0">
                                          <p:val>
                                            <p:strVal val="#ppt_x"/>
                                          </p:val>
                                        </p:tav>
                                        <p:tav tm="100000">
                                          <p:val>
                                            <p:strVal val="#ppt_x"/>
                                          </p:val>
                                        </p:tav>
                                      </p:tavLst>
                                    </p:anim>
                                    <p:anim calcmode="lin" valueType="num">
                                      <p:cBhvr additive="base">
                                        <p:cTn id="38" dur="500" fill="hold"/>
                                        <p:tgtEl>
                                          <p:spTgt spid="8304"/>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8282"/>
                                        </p:tgtEl>
                                        <p:attrNameLst>
                                          <p:attrName>style.visibility</p:attrName>
                                        </p:attrNameLst>
                                      </p:cBhvr>
                                      <p:to>
                                        <p:strVal val="visible"/>
                                      </p:to>
                                    </p:set>
                                    <p:anim calcmode="lin" valueType="num">
                                      <p:cBhvr additive="base">
                                        <p:cTn id="41" dur="500" fill="hold"/>
                                        <p:tgtEl>
                                          <p:spTgt spid="8282"/>
                                        </p:tgtEl>
                                        <p:attrNameLst>
                                          <p:attrName>ppt_x</p:attrName>
                                        </p:attrNameLst>
                                      </p:cBhvr>
                                      <p:tavLst>
                                        <p:tav tm="0">
                                          <p:val>
                                            <p:strVal val="#ppt_x"/>
                                          </p:val>
                                        </p:tav>
                                        <p:tav tm="100000">
                                          <p:val>
                                            <p:strVal val="#ppt_x"/>
                                          </p:val>
                                        </p:tav>
                                      </p:tavLst>
                                    </p:anim>
                                    <p:anim calcmode="lin" valueType="num">
                                      <p:cBhvr additive="base">
                                        <p:cTn id="42" dur="500" fill="hold"/>
                                        <p:tgtEl>
                                          <p:spTgt spid="828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8311"/>
                                        </p:tgtEl>
                                        <p:attrNameLst>
                                          <p:attrName>style.visibility</p:attrName>
                                        </p:attrNameLst>
                                      </p:cBhvr>
                                      <p:to>
                                        <p:strVal val="visible"/>
                                      </p:to>
                                    </p:set>
                                    <p:anim calcmode="lin" valueType="num">
                                      <p:cBhvr additive="base">
                                        <p:cTn id="47" dur="500" fill="hold"/>
                                        <p:tgtEl>
                                          <p:spTgt spid="8311"/>
                                        </p:tgtEl>
                                        <p:attrNameLst>
                                          <p:attrName>ppt_x</p:attrName>
                                        </p:attrNameLst>
                                      </p:cBhvr>
                                      <p:tavLst>
                                        <p:tav tm="0">
                                          <p:val>
                                            <p:strVal val="#ppt_x"/>
                                          </p:val>
                                        </p:tav>
                                        <p:tav tm="100000">
                                          <p:val>
                                            <p:strVal val="#ppt_x"/>
                                          </p:val>
                                        </p:tav>
                                      </p:tavLst>
                                    </p:anim>
                                    <p:anim calcmode="lin" valueType="num">
                                      <p:cBhvr additive="base">
                                        <p:cTn id="48" dur="500" fill="hold"/>
                                        <p:tgtEl>
                                          <p:spTgt spid="831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274"/>
                                        </p:tgtEl>
                                        <p:attrNameLst>
                                          <p:attrName>style.visibility</p:attrName>
                                        </p:attrNameLst>
                                      </p:cBhvr>
                                      <p:to>
                                        <p:strVal val="visible"/>
                                      </p:to>
                                    </p:set>
                                    <p:anim calcmode="lin" valueType="num">
                                      <p:cBhvr additive="base">
                                        <p:cTn id="51" dur="500" fill="hold"/>
                                        <p:tgtEl>
                                          <p:spTgt spid="8274"/>
                                        </p:tgtEl>
                                        <p:attrNameLst>
                                          <p:attrName>ppt_x</p:attrName>
                                        </p:attrNameLst>
                                      </p:cBhvr>
                                      <p:tavLst>
                                        <p:tav tm="0">
                                          <p:val>
                                            <p:strVal val="#ppt_x"/>
                                          </p:val>
                                        </p:tav>
                                        <p:tav tm="100000">
                                          <p:val>
                                            <p:strVal val="#ppt_x"/>
                                          </p:val>
                                        </p:tav>
                                      </p:tavLst>
                                    </p:anim>
                                    <p:anim calcmode="lin" valueType="num">
                                      <p:cBhvr additive="base">
                                        <p:cTn id="52" dur="500" fill="hold"/>
                                        <p:tgtEl>
                                          <p:spTgt spid="82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74" grpId="0"/>
      <p:bldP spid="8276" grpId="0"/>
      <p:bldP spid="8278" grpId="0"/>
      <p:bldP spid="8280" grpId="0"/>
      <p:bldP spid="828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sz="4400" dirty="0" err="1" smtClean="0">
                <a:latin typeface="Times New Roman" pitchFamily="18" charset="0"/>
                <a:cs typeface="Times New Roman" pitchFamily="18" charset="0"/>
              </a:rPr>
              <a:t>Thành</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lập</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công</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ty</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mới</a:t>
            </a:r>
            <a:endParaRPr lang="en-US" sz="4400" dirty="0">
              <a:latin typeface="Times New Roman" pitchFamily="18" charset="0"/>
              <a:cs typeface="Times New Roman" pitchFamily="18" charset="0"/>
            </a:endParaRPr>
          </a:p>
        </p:txBody>
      </p:sp>
      <p:grpSp>
        <p:nvGrpSpPr>
          <p:cNvPr id="76804" name="Group 4"/>
          <p:cNvGrpSpPr>
            <a:grpSpLocks/>
          </p:cNvGrpSpPr>
          <p:nvPr/>
        </p:nvGrpSpPr>
        <p:grpSpPr bwMode="auto">
          <a:xfrm>
            <a:off x="7148513" y="2811463"/>
            <a:ext cx="1754187" cy="1704975"/>
            <a:chOff x="2457" y="2000"/>
            <a:chExt cx="901" cy="888"/>
          </a:xfrm>
        </p:grpSpPr>
        <p:pic>
          <p:nvPicPr>
            <p:cNvPr id="76805" name="Picture 5" descr="circuler_1"/>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ltGray">
            <a:xfrm>
              <a:off x="2457" y="2000"/>
              <a:ext cx="901" cy="886"/>
            </a:xfrm>
            <a:prstGeom prst="rect">
              <a:avLst/>
            </a:prstGeom>
            <a:noFill/>
            <a:extLst>
              <a:ext uri="{909E8E84-426E-40DD-AFC4-6F175D3DCCD1}">
                <a14:hiddenFill xmlns="" xmlns:a14="http://schemas.microsoft.com/office/drawing/2010/main">
                  <a:solidFill>
                    <a:srgbClr val="FFFFFF"/>
                  </a:solidFill>
                </a14:hiddenFill>
              </a:ext>
            </a:extLst>
          </p:spPr>
        </p:pic>
        <p:sp>
          <p:nvSpPr>
            <p:cNvPr id="76806" name="Oval 6"/>
            <p:cNvSpPr>
              <a:spLocks noChangeArrowheads="1"/>
            </p:cNvSpPr>
            <p:nvPr/>
          </p:nvSpPr>
          <p:spPr bwMode="ltGray">
            <a:xfrm>
              <a:off x="2457" y="2000"/>
              <a:ext cx="895" cy="888"/>
            </a:xfrm>
            <a:prstGeom prst="ellipse">
              <a:avLst/>
            </a:prstGeom>
            <a:gradFill rotWithShape="1">
              <a:gsLst>
                <a:gs pos="0">
                  <a:srgbClr val="F8F8F8">
                    <a:gamma/>
                    <a:shade val="26275"/>
                    <a:invGamma/>
                    <a:alpha val="89999"/>
                  </a:srgbClr>
                </a:gs>
                <a:gs pos="50000">
                  <a:srgbClr val="F8F8F8">
                    <a:alpha val="45000"/>
                  </a:srgbClr>
                </a:gs>
                <a:gs pos="100000">
                  <a:srgbClr val="F8F8F8">
                    <a:gamma/>
                    <a:shade val="26275"/>
                    <a:invGamma/>
                    <a:alpha val="89999"/>
                  </a:srgbClr>
                </a:gs>
              </a:gsLst>
              <a:lin ang="54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07" name="Freeform 7"/>
            <p:cNvSpPr>
              <a:spLocks/>
            </p:cNvSpPr>
            <p:nvPr/>
          </p:nvSpPr>
          <p:spPr bwMode="ltGray">
            <a:xfrm>
              <a:off x="2550" y="2018"/>
              <a:ext cx="703" cy="308"/>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DDDDDD"/>
                </a:gs>
              </a:gsLst>
              <a:lin ang="5400000" scaled="1"/>
            </a:gradFill>
            <a:ln>
              <a:noFill/>
            </a:ln>
            <a:extLst>
              <a:ext uri="{91240B29-F687-4F45-9708-019B960494DF}">
                <a14:hiddenLine xmlns="" xmlns:a14="http://schemas.microsoft.com/office/drawing/2010/main" w="0">
                  <a:solidFill>
                    <a:srgbClr val="BBF6EE"/>
                  </a:solidFill>
                  <a:prstDash val="solid"/>
                  <a:round/>
                  <a:headEnd/>
                  <a:tailEnd/>
                </a14:hiddenLine>
              </a:ext>
            </a:extLst>
          </p:spPr>
          <p:txBody>
            <a:bodyPr/>
            <a:lstStyle/>
            <a:p>
              <a:endParaRPr lang="en-US"/>
            </a:p>
          </p:txBody>
        </p:sp>
        <p:grpSp>
          <p:nvGrpSpPr>
            <p:cNvPr id="76808" name="Group 8"/>
            <p:cNvGrpSpPr>
              <a:grpSpLocks/>
            </p:cNvGrpSpPr>
            <p:nvPr/>
          </p:nvGrpSpPr>
          <p:grpSpPr bwMode="auto">
            <a:xfrm rot="-1297425" flipH="1" flipV="1">
              <a:off x="2525" y="2693"/>
              <a:ext cx="781" cy="188"/>
              <a:chOff x="2532" y="1051"/>
              <a:chExt cx="893" cy="246"/>
            </a:xfrm>
          </p:grpSpPr>
          <p:grpSp>
            <p:nvGrpSpPr>
              <p:cNvPr id="76809" name="Group 9"/>
              <p:cNvGrpSpPr>
                <a:grpSpLocks/>
              </p:cNvGrpSpPr>
              <p:nvPr/>
            </p:nvGrpSpPr>
            <p:grpSpPr bwMode="auto">
              <a:xfrm>
                <a:off x="2532" y="1051"/>
                <a:ext cx="743" cy="185"/>
                <a:chOff x="1565" y="2568"/>
                <a:chExt cx="1118" cy="279"/>
              </a:xfrm>
            </p:grpSpPr>
            <p:sp>
              <p:nvSpPr>
                <p:cNvPr id="76810" name="AutoShape 10"/>
                <p:cNvSpPr>
                  <a:spLocks noChangeArrowheads="1"/>
                </p:cNvSpPr>
                <p:nvPr/>
              </p:nvSpPr>
              <p:spPr bwMode="ltGray">
                <a:xfrm rot="5263130">
                  <a:off x="1859" y="2274"/>
                  <a:ext cx="227" cy="816"/>
                </a:xfrm>
                <a:prstGeom prst="moon">
                  <a:avLst>
                    <a:gd name="adj" fmla="val 49773"/>
                  </a:avLst>
                </a:prstGeom>
                <a:solidFill>
                  <a:srgbClr val="F8F8F8">
                    <a:alpha val="3999"/>
                  </a:srgb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11" name="AutoShape 11"/>
                <p:cNvSpPr>
                  <a:spLocks noChangeArrowheads="1"/>
                </p:cNvSpPr>
                <p:nvPr/>
              </p:nvSpPr>
              <p:spPr bwMode="ltGray">
                <a:xfrm rot="6078281">
                  <a:off x="1995" y="2274"/>
                  <a:ext cx="227" cy="816"/>
                </a:xfrm>
                <a:prstGeom prst="moon">
                  <a:avLst>
                    <a:gd name="adj" fmla="val 49773"/>
                  </a:avLst>
                </a:prstGeom>
                <a:solidFill>
                  <a:srgbClr val="F8F8F8">
                    <a:alpha val="3999"/>
                  </a:srgb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12" name="AutoShape 12"/>
                <p:cNvSpPr>
                  <a:spLocks noChangeArrowheads="1"/>
                </p:cNvSpPr>
                <p:nvPr/>
              </p:nvSpPr>
              <p:spPr bwMode="ltGray">
                <a:xfrm rot="6373927">
                  <a:off x="2071" y="2296"/>
                  <a:ext cx="227" cy="816"/>
                </a:xfrm>
                <a:prstGeom prst="moon">
                  <a:avLst>
                    <a:gd name="adj" fmla="val 49773"/>
                  </a:avLst>
                </a:prstGeom>
                <a:solidFill>
                  <a:srgbClr val="F8F8F8">
                    <a:alpha val="3999"/>
                  </a:srgb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13" name="AutoShape 13"/>
                <p:cNvSpPr>
                  <a:spLocks noChangeArrowheads="1"/>
                </p:cNvSpPr>
                <p:nvPr/>
              </p:nvSpPr>
              <p:spPr bwMode="ltGray">
                <a:xfrm rot="6906312">
                  <a:off x="2161" y="2326"/>
                  <a:ext cx="227" cy="816"/>
                </a:xfrm>
                <a:prstGeom prst="moon">
                  <a:avLst>
                    <a:gd name="adj" fmla="val 49773"/>
                  </a:avLst>
                </a:prstGeom>
                <a:solidFill>
                  <a:srgbClr val="F8F8F8">
                    <a:alpha val="3999"/>
                  </a:srgb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6814" name="Group 14"/>
              <p:cNvGrpSpPr>
                <a:grpSpLocks/>
              </p:cNvGrpSpPr>
              <p:nvPr/>
            </p:nvGrpSpPr>
            <p:grpSpPr bwMode="auto">
              <a:xfrm rot="1353540">
                <a:off x="2682" y="1111"/>
                <a:ext cx="743" cy="186"/>
                <a:chOff x="1565" y="2568"/>
                <a:chExt cx="1118" cy="279"/>
              </a:xfrm>
            </p:grpSpPr>
            <p:sp>
              <p:nvSpPr>
                <p:cNvPr id="76815" name="AutoShape 15"/>
                <p:cNvSpPr>
                  <a:spLocks noChangeArrowheads="1"/>
                </p:cNvSpPr>
                <p:nvPr/>
              </p:nvSpPr>
              <p:spPr bwMode="ltGray">
                <a:xfrm rot="5263130">
                  <a:off x="1859" y="2274"/>
                  <a:ext cx="227" cy="816"/>
                </a:xfrm>
                <a:prstGeom prst="moon">
                  <a:avLst>
                    <a:gd name="adj" fmla="val 49773"/>
                  </a:avLst>
                </a:prstGeom>
                <a:solidFill>
                  <a:srgbClr val="F8F8F8">
                    <a:alpha val="3999"/>
                  </a:srgb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16" name="AutoShape 16"/>
                <p:cNvSpPr>
                  <a:spLocks noChangeArrowheads="1"/>
                </p:cNvSpPr>
                <p:nvPr/>
              </p:nvSpPr>
              <p:spPr bwMode="ltGray">
                <a:xfrm rot="6078281">
                  <a:off x="1995" y="2274"/>
                  <a:ext cx="227" cy="816"/>
                </a:xfrm>
                <a:prstGeom prst="moon">
                  <a:avLst>
                    <a:gd name="adj" fmla="val 49773"/>
                  </a:avLst>
                </a:prstGeom>
                <a:solidFill>
                  <a:srgbClr val="F8F8F8">
                    <a:alpha val="3999"/>
                  </a:srgb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17" name="AutoShape 17"/>
                <p:cNvSpPr>
                  <a:spLocks noChangeArrowheads="1"/>
                </p:cNvSpPr>
                <p:nvPr/>
              </p:nvSpPr>
              <p:spPr bwMode="ltGray">
                <a:xfrm rot="6373927">
                  <a:off x="2071" y="2296"/>
                  <a:ext cx="227" cy="816"/>
                </a:xfrm>
                <a:prstGeom prst="moon">
                  <a:avLst>
                    <a:gd name="adj" fmla="val 49773"/>
                  </a:avLst>
                </a:prstGeom>
                <a:solidFill>
                  <a:srgbClr val="F8F8F8">
                    <a:alpha val="3999"/>
                  </a:srgb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18" name="AutoShape 18"/>
                <p:cNvSpPr>
                  <a:spLocks noChangeArrowheads="1"/>
                </p:cNvSpPr>
                <p:nvPr/>
              </p:nvSpPr>
              <p:spPr bwMode="ltGray">
                <a:xfrm rot="6906312">
                  <a:off x="2161" y="2326"/>
                  <a:ext cx="227" cy="816"/>
                </a:xfrm>
                <a:prstGeom prst="moon">
                  <a:avLst>
                    <a:gd name="adj" fmla="val 49773"/>
                  </a:avLst>
                </a:prstGeom>
                <a:solidFill>
                  <a:srgbClr val="F8F8F8">
                    <a:alpha val="3999"/>
                  </a:srgb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grpSp>
        <p:nvGrpSpPr>
          <p:cNvPr id="76819" name="Group 19"/>
          <p:cNvGrpSpPr>
            <a:grpSpLocks/>
          </p:cNvGrpSpPr>
          <p:nvPr/>
        </p:nvGrpSpPr>
        <p:grpSpPr bwMode="auto">
          <a:xfrm rot="16200000">
            <a:off x="4397376" y="2973387"/>
            <a:ext cx="4043362" cy="1420813"/>
            <a:chOff x="564" y="1992"/>
            <a:chExt cx="2658" cy="984"/>
          </a:xfrm>
        </p:grpSpPr>
        <p:sp>
          <p:nvSpPr>
            <p:cNvPr id="76820" name="Freeform 20"/>
            <p:cNvSpPr>
              <a:spLocks/>
            </p:cNvSpPr>
            <p:nvPr/>
          </p:nvSpPr>
          <p:spPr bwMode="invGray">
            <a:xfrm>
              <a:off x="564" y="2003"/>
              <a:ext cx="1197" cy="867"/>
            </a:xfrm>
            <a:custGeom>
              <a:avLst/>
              <a:gdLst>
                <a:gd name="T0" fmla="*/ 0 w 735"/>
                <a:gd name="T1" fmla="*/ 0 h 532"/>
                <a:gd name="T2" fmla="*/ 382 w 735"/>
                <a:gd name="T3" fmla="*/ 202 h 532"/>
                <a:gd name="T4" fmla="*/ 577 w 735"/>
                <a:gd name="T5" fmla="*/ 202 h 532"/>
                <a:gd name="T6" fmla="*/ 637 w 735"/>
                <a:gd name="T7" fmla="*/ 249 h 532"/>
                <a:gd name="T8" fmla="*/ 639 w 735"/>
                <a:gd name="T9" fmla="*/ 402 h 532"/>
                <a:gd name="T10" fmla="*/ 598 w 735"/>
                <a:gd name="T11" fmla="*/ 400 h 532"/>
                <a:gd name="T12" fmla="*/ 669 w 735"/>
                <a:gd name="T13" fmla="*/ 532 h 532"/>
                <a:gd name="T14" fmla="*/ 735 w 735"/>
                <a:gd name="T15" fmla="*/ 402 h 532"/>
                <a:gd name="T16" fmla="*/ 696 w 735"/>
                <a:gd name="T17" fmla="*/ 402 h 532"/>
                <a:gd name="T18" fmla="*/ 694 w 735"/>
                <a:gd name="T19" fmla="*/ 226 h 532"/>
                <a:gd name="T20" fmla="*/ 616 w 735"/>
                <a:gd name="T21" fmla="*/ 150 h 532"/>
                <a:gd name="T22" fmla="*/ 335 w 735"/>
                <a:gd name="T23" fmla="*/ 149 h 532"/>
                <a:gd name="T24" fmla="*/ 69 w 735"/>
                <a:gd name="T25" fmla="*/ 0 h 532"/>
                <a:gd name="T26" fmla="*/ 0 w 735"/>
                <a:gd name="T27" fmla="*/ 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chemeClr val="tx1">
                    <a:gamma/>
                    <a:tint val="0"/>
                    <a:invGamma/>
                    <a:alpha val="0"/>
                  </a:schemeClr>
                </a:gs>
                <a:gs pos="100000">
                  <a:schemeClr val="tx1"/>
                </a:gs>
              </a:gsLst>
              <a:lin ang="5400000" scaled="1"/>
            </a:gradFill>
            <a:ln>
              <a:noFill/>
            </a:ln>
            <a:effectLst/>
            <a:extLst>
              <a:ext uri="{91240B29-F687-4F45-9708-019B960494DF}">
                <a14:hiddenLine xmlns=""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rgbClr val="292929"/>
                    </a:outerShdw>
                  </a:effectLst>
                </a14:hiddenEffects>
              </a:ext>
            </a:extLst>
          </p:spPr>
          <p:txBody>
            <a:bodyPr wrap="none" anchor="ctr"/>
            <a:lstStyle/>
            <a:p>
              <a:endParaRPr lang="en-US"/>
            </a:p>
          </p:txBody>
        </p:sp>
        <p:sp>
          <p:nvSpPr>
            <p:cNvPr id="76821" name="Freeform 21"/>
            <p:cNvSpPr>
              <a:spLocks/>
            </p:cNvSpPr>
            <p:nvPr/>
          </p:nvSpPr>
          <p:spPr bwMode="invGray">
            <a:xfrm>
              <a:off x="1773" y="1992"/>
              <a:ext cx="231" cy="984"/>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gradFill rotWithShape="1">
              <a:gsLst>
                <a:gs pos="0">
                  <a:schemeClr val="tx1">
                    <a:gamma/>
                    <a:tint val="0"/>
                    <a:invGamma/>
                    <a:alpha val="0"/>
                  </a:schemeClr>
                </a:gs>
                <a:gs pos="100000">
                  <a:schemeClr val="tx1"/>
                </a:gs>
              </a:gsLst>
              <a:lin ang="5400000" scaled="1"/>
            </a:gradFill>
            <a:ln>
              <a:noFill/>
            </a:ln>
            <a:effectLst/>
            <a:extLst>
              <a:ext uri="{91240B29-F687-4F45-9708-019B960494DF}">
                <a14:hiddenLine xmlns=""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rgbClr val="292929"/>
                    </a:outerShdw>
                  </a:effectLst>
                </a14:hiddenEffects>
              </a:ext>
            </a:extLst>
          </p:spPr>
          <p:txBody>
            <a:bodyPr wrap="none" anchor="ctr"/>
            <a:lstStyle/>
            <a:p>
              <a:endParaRPr lang="en-US"/>
            </a:p>
          </p:txBody>
        </p:sp>
        <p:sp>
          <p:nvSpPr>
            <p:cNvPr id="76822" name="Freeform 22"/>
            <p:cNvSpPr>
              <a:spLocks/>
            </p:cNvSpPr>
            <p:nvPr/>
          </p:nvSpPr>
          <p:spPr bwMode="invGray">
            <a:xfrm flipH="1">
              <a:off x="2025" y="2003"/>
              <a:ext cx="1197" cy="867"/>
            </a:xfrm>
            <a:custGeom>
              <a:avLst/>
              <a:gdLst>
                <a:gd name="T0" fmla="*/ 0 w 735"/>
                <a:gd name="T1" fmla="*/ 0 h 532"/>
                <a:gd name="T2" fmla="*/ 382 w 735"/>
                <a:gd name="T3" fmla="*/ 202 h 532"/>
                <a:gd name="T4" fmla="*/ 577 w 735"/>
                <a:gd name="T5" fmla="*/ 202 h 532"/>
                <a:gd name="T6" fmla="*/ 637 w 735"/>
                <a:gd name="T7" fmla="*/ 249 h 532"/>
                <a:gd name="T8" fmla="*/ 639 w 735"/>
                <a:gd name="T9" fmla="*/ 402 h 532"/>
                <a:gd name="T10" fmla="*/ 598 w 735"/>
                <a:gd name="T11" fmla="*/ 400 h 532"/>
                <a:gd name="T12" fmla="*/ 669 w 735"/>
                <a:gd name="T13" fmla="*/ 532 h 532"/>
                <a:gd name="T14" fmla="*/ 735 w 735"/>
                <a:gd name="T15" fmla="*/ 402 h 532"/>
                <a:gd name="T16" fmla="*/ 696 w 735"/>
                <a:gd name="T17" fmla="*/ 402 h 532"/>
                <a:gd name="T18" fmla="*/ 694 w 735"/>
                <a:gd name="T19" fmla="*/ 226 h 532"/>
                <a:gd name="T20" fmla="*/ 616 w 735"/>
                <a:gd name="T21" fmla="*/ 150 h 532"/>
                <a:gd name="T22" fmla="*/ 335 w 735"/>
                <a:gd name="T23" fmla="*/ 149 h 532"/>
                <a:gd name="T24" fmla="*/ 69 w 735"/>
                <a:gd name="T25" fmla="*/ 0 h 532"/>
                <a:gd name="T26" fmla="*/ 0 w 735"/>
                <a:gd name="T27" fmla="*/ 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chemeClr val="tx1">
                    <a:gamma/>
                    <a:tint val="0"/>
                    <a:invGamma/>
                    <a:alpha val="0"/>
                  </a:schemeClr>
                </a:gs>
                <a:gs pos="100000">
                  <a:schemeClr val="tx1"/>
                </a:gs>
              </a:gsLst>
              <a:lin ang="5400000" scaled="1"/>
            </a:gradFill>
            <a:ln>
              <a:noFill/>
            </a:ln>
            <a:effectLst/>
            <a:extLst>
              <a:ext uri="{91240B29-F687-4F45-9708-019B960494DF}">
                <a14:hiddenLine xmlns=""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rgbClr val="292929"/>
                    </a:outerShdw>
                  </a:effectLst>
                </a14:hiddenEffects>
              </a:ext>
            </a:extLst>
          </p:spPr>
          <p:txBody>
            <a:bodyPr wrap="none" anchor="ctr"/>
            <a:lstStyle/>
            <a:p>
              <a:endParaRPr lang="en-US"/>
            </a:p>
          </p:txBody>
        </p:sp>
      </p:grpSp>
      <p:grpSp>
        <p:nvGrpSpPr>
          <p:cNvPr id="76823" name="Group 23"/>
          <p:cNvGrpSpPr>
            <a:grpSpLocks/>
          </p:cNvGrpSpPr>
          <p:nvPr/>
        </p:nvGrpSpPr>
        <p:grpSpPr bwMode="auto">
          <a:xfrm>
            <a:off x="2657475" y="3538538"/>
            <a:ext cx="522288" cy="398462"/>
            <a:chOff x="2180" y="1267"/>
            <a:chExt cx="1350" cy="1030"/>
          </a:xfrm>
        </p:grpSpPr>
        <p:sp>
          <p:nvSpPr>
            <p:cNvPr id="76824" name="Oval 24"/>
            <p:cNvSpPr>
              <a:spLocks noChangeArrowheads="1"/>
            </p:cNvSpPr>
            <p:nvPr/>
          </p:nvSpPr>
          <p:spPr bwMode="gray">
            <a:xfrm>
              <a:off x="2301" y="1267"/>
              <a:ext cx="1021" cy="1030"/>
            </a:xfrm>
            <a:prstGeom prst="ellipse">
              <a:avLst/>
            </a:prstGeom>
            <a:gradFill rotWithShape="0">
              <a:gsLst>
                <a:gs pos="0">
                  <a:schemeClr val="folHlink">
                    <a:gamma/>
                    <a:shade val="66275"/>
                    <a:invGamma/>
                  </a:schemeClr>
                </a:gs>
                <a:gs pos="50000">
                  <a:schemeClr val="folHlink"/>
                </a:gs>
                <a:gs pos="100000">
                  <a:schemeClr val="folHlink">
                    <a:gamma/>
                    <a:shade val="66275"/>
                    <a:invGamma/>
                  </a:schemeClr>
                </a:gs>
              </a:gsLst>
              <a:lin ang="2700000" scaled="1"/>
            </a:gradFill>
            <a:ln w="28575">
              <a:solidFill>
                <a:srgbClr val="EAEAEA"/>
              </a:solidFill>
              <a:round/>
              <a:headEnd/>
              <a:tailEnd/>
            </a:ln>
            <a:effectLst/>
            <a:extLst>
              <a:ext uri="{AF507438-7753-43E0-B8FC-AC1667EBCBE1}">
                <a14:hiddenEffects xmlns="" xmlns:a14="http://schemas.microsoft.com/office/drawing/2010/main">
                  <a:effectLst>
                    <a:outerShdw dist="107763" dir="2700000" algn="ctr" rotWithShape="0">
                      <a:schemeClr val="tx2">
                        <a:alpha val="19000"/>
                      </a:schemeClr>
                    </a:outerShdw>
                  </a:effectLst>
                </a14:hiddenEffects>
              </a:ext>
            </a:extLst>
          </p:spPr>
          <p:txBody>
            <a:bodyPr wrap="none" anchor="ctr"/>
            <a:lstStyle/>
            <a:p>
              <a:endParaRPr lang="en-US"/>
            </a:p>
          </p:txBody>
        </p:sp>
        <p:grpSp>
          <p:nvGrpSpPr>
            <p:cNvPr id="76825" name="Group 25"/>
            <p:cNvGrpSpPr>
              <a:grpSpLocks/>
            </p:cNvGrpSpPr>
            <p:nvPr/>
          </p:nvGrpSpPr>
          <p:grpSpPr bwMode="auto">
            <a:xfrm rot="10082854">
              <a:off x="2180" y="2013"/>
              <a:ext cx="926" cy="237"/>
              <a:chOff x="2598" y="1026"/>
              <a:chExt cx="957" cy="242"/>
            </a:xfrm>
          </p:grpSpPr>
          <p:grpSp>
            <p:nvGrpSpPr>
              <p:cNvPr id="76826" name="Group 26"/>
              <p:cNvGrpSpPr>
                <a:grpSpLocks/>
              </p:cNvGrpSpPr>
              <p:nvPr/>
            </p:nvGrpSpPr>
            <p:grpSpPr bwMode="auto">
              <a:xfrm rot="-9970459" flipH="1" flipV="1">
                <a:off x="2598" y="1026"/>
                <a:ext cx="957" cy="242"/>
                <a:chOff x="2532" y="1051"/>
                <a:chExt cx="893" cy="246"/>
              </a:xfrm>
            </p:grpSpPr>
            <p:grpSp>
              <p:nvGrpSpPr>
                <p:cNvPr id="76827" name="Group 27"/>
                <p:cNvGrpSpPr>
                  <a:grpSpLocks/>
                </p:cNvGrpSpPr>
                <p:nvPr/>
              </p:nvGrpSpPr>
              <p:grpSpPr bwMode="auto">
                <a:xfrm>
                  <a:off x="2532" y="1051"/>
                  <a:ext cx="743" cy="185"/>
                  <a:chOff x="1565" y="2568"/>
                  <a:chExt cx="1118" cy="279"/>
                </a:xfrm>
              </p:grpSpPr>
              <p:sp>
                <p:nvSpPr>
                  <p:cNvPr id="76828" name="AutoShape 28"/>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29" name="AutoShape 29"/>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30" name="AutoShape 30"/>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31" name="AutoShape 31"/>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6832" name="Group 32"/>
                <p:cNvGrpSpPr>
                  <a:grpSpLocks/>
                </p:cNvGrpSpPr>
                <p:nvPr/>
              </p:nvGrpSpPr>
              <p:grpSpPr bwMode="auto">
                <a:xfrm rot="1353540">
                  <a:off x="2682" y="1111"/>
                  <a:ext cx="743" cy="186"/>
                  <a:chOff x="1565" y="2568"/>
                  <a:chExt cx="1118" cy="279"/>
                </a:xfrm>
              </p:grpSpPr>
              <p:sp>
                <p:nvSpPr>
                  <p:cNvPr id="76833" name="AutoShape 33"/>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34" name="AutoShape 34"/>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35" name="AutoShape 35"/>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36" name="AutoShape 36"/>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76837" name="Group 37"/>
              <p:cNvGrpSpPr>
                <a:grpSpLocks/>
              </p:cNvGrpSpPr>
              <p:nvPr/>
            </p:nvGrpSpPr>
            <p:grpSpPr bwMode="auto">
              <a:xfrm rot="-9970459" flipH="1" flipV="1">
                <a:off x="2688" y="1056"/>
                <a:ext cx="784" cy="198"/>
                <a:chOff x="2532" y="1051"/>
                <a:chExt cx="893" cy="246"/>
              </a:xfrm>
            </p:grpSpPr>
            <p:grpSp>
              <p:nvGrpSpPr>
                <p:cNvPr id="76838" name="Group 38"/>
                <p:cNvGrpSpPr>
                  <a:grpSpLocks/>
                </p:cNvGrpSpPr>
                <p:nvPr/>
              </p:nvGrpSpPr>
              <p:grpSpPr bwMode="auto">
                <a:xfrm>
                  <a:off x="2532" y="1051"/>
                  <a:ext cx="743" cy="185"/>
                  <a:chOff x="1565" y="2568"/>
                  <a:chExt cx="1118" cy="279"/>
                </a:xfrm>
              </p:grpSpPr>
              <p:sp>
                <p:nvSpPr>
                  <p:cNvPr id="76839" name="AutoShape 39"/>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40" name="AutoShape 40"/>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41" name="AutoShape 41"/>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42" name="AutoShape 42"/>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6843" name="Group 43"/>
                <p:cNvGrpSpPr>
                  <a:grpSpLocks/>
                </p:cNvGrpSpPr>
                <p:nvPr/>
              </p:nvGrpSpPr>
              <p:grpSpPr bwMode="auto">
                <a:xfrm rot="1353540">
                  <a:off x="2682" y="1111"/>
                  <a:ext cx="743" cy="186"/>
                  <a:chOff x="1565" y="2568"/>
                  <a:chExt cx="1118" cy="279"/>
                </a:xfrm>
              </p:grpSpPr>
              <p:sp>
                <p:nvSpPr>
                  <p:cNvPr id="76844" name="AutoShape 44"/>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45" name="AutoShape 45"/>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46" name="AutoShape 46"/>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47" name="AutoShape 47"/>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grpSp>
          <p:nvGrpSpPr>
            <p:cNvPr id="76848" name="Group 48"/>
            <p:cNvGrpSpPr>
              <a:grpSpLocks/>
            </p:cNvGrpSpPr>
            <p:nvPr/>
          </p:nvGrpSpPr>
          <p:grpSpPr bwMode="auto">
            <a:xfrm>
              <a:off x="2604" y="1361"/>
              <a:ext cx="926" cy="237"/>
              <a:chOff x="2598" y="1026"/>
              <a:chExt cx="957" cy="242"/>
            </a:xfrm>
          </p:grpSpPr>
          <p:grpSp>
            <p:nvGrpSpPr>
              <p:cNvPr id="76849" name="Group 49"/>
              <p:cNvGrpSpPr>
                <a:grpSpLocks/>
              </p:cNvGrpSpPr>
              <p:nvPr/>
            </p:nvGrpSpPr>
            <p:grpSpPr bwMode="auto">
              <a:xfrm rot="-9970459" flipH="1" flipV="1">
                <a:off x="2598" y="1026"/>
                <a:ext cx="957" cy="242"/>
                <a:chOff x="2532" y="1051"/>
                <a:chExt cx="893" cy="246"/>
              </a:xfrm>
            </p:grpSpPr>
            <p:grpSp>
              <p:nvGrpSpPr>
                <p:cNvPr id="76850" name="Group 50"/>
                <p:cNvGrpSpPr>
                  <a:grpSpLocks/>
                </p:cNvGrpSpPr>
                <p:nvPr/>
              </p:nvGrpSpPr>
              <p:grpSpPr bwMode="auto">
                <a:xfrm>
                  <a:off x="2532" y="1051"/>
                  <a:ext cx="743" cy="185"/>
                  <a:chOff x="1565" y="2568"/>
                  <a:chExt cx="1118" cy="279"/>
                </a:xfrm>
              </p:grpSpPr>
              <p:sp>
                <p:nvSpPr>
                  <p:cNvPr id="76851" name="AutoShape 51"/>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52" name="AutoShape 52"/>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53" name="AutoShape 53"/>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54" name="AutoShape 54"/>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6855" name="Group 55"/>
                <p:cNvGrpSpPr>
                  <a:grpSpLocks/>
                </p:cNvGrpSpPr>
                <p:nvPr/>
              </p:nvGrpSpPr>
              <p:grpSpPr bwMode="auto">
                <a:xfrm rot="1353540">
                  <a:off x="2682" y="1111"/>
                  <a:ext cx="743" cy="186"/>
                  <a:chOff x="1565" y="2568"/>
                  <a:chExt cx="1118" cy="279"/>
                </a:xfrm>
              </p:grpSpPr>
              <p:sp>
                <p:nvSpPr>
                  <p:cNvPr id="76856" name="AutoShape 56"/>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57" name="AutoShape 57"/>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58" name="AutoShape 58"/>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59" name="AutoShape 59"/>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76860" name="Group 60"/>
              <p:cNvGrpSpPr>
                <a:grpSpLocks/>
              </p:cNvGrpSpPr>
              <p:nvPr/>
            </p:nvGrpSpPr>
            <p:grpSpPr bwMode="auto">
              <a:xfrm rot="-9970459" flipH="1" flipV="1">
                <a:off x="2688" y="1056"/>
                <a:ext cx="784" cy="198"/>
                <a:chOff x="2532" y="1051"/>
                <a:chExt cx="893" cy="246"/>
              </a:xfrm>
            </p:grpSpPr>
            <p:grpSp>
              <p:nvGrpSpPr>
                <p:cNvPr id="76861" name="Group 61"/>
                <p:cNvGrpSpPr>
                  <a:grpSpLocks/>
                </p:cNvGrpSpPr>
                <p:nvPr/>
              </p:nvGrpSpPr>
              <p:grpSpPr bwMode="auto">
                <a:xfrm>
                  <a:off x="2532" y="1051"/>
                  <a:ext cx="743" cy="185"/>
                  <a:chOff x="1565" y="2568"/>
                  <a:chExt cx="1118" cy="279"/>
                </a:xfrm>
              </p:grpSpPr>
              <p:sp>
                <p:nvSpPr>
                  <p:cNvPr id="76862" name="AutoShape 62"/>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63" name="AutoShape 63"/>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64" name="AutoShape 64"/>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65" name="AutoShape 65"/>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6866" name="Group 66"/>
                <p:cNvGrpSpPr>
                  <a:grpSpLocks/>
                </p:cNvGrpSpPr>
                <p:nvPr/>
              </p:nvGrpSpPr>
              <p:grpSpPr bwMode="auto">
                <a:xfrm rot="1353540">
                  <a:off x="2682" y="1111"/>
                  <a:ext cx="743" cy="186"/>
                  <a:chOff x="1565" y="2568"/>
                  <a:chExt cx="1118" cy="279"/>
                </a:xfrm>
              </p:grpSpPr>
              <p:sp>
                <p:nvSpPr>
                  <p:cNvPr id="76867" name="AutoShape 67"/>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68" name="AutoShape 68"/>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69" name="AutoShape 69"/>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70" name="AutoShape 70"/>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grpSp>
      <p:cxnSp>
        <p:nvCxnSpPr>
          <p:cNvPr id="76871" name="AutoShape 71"/>
          <p:cNvCxnSpPr>
            <a:cxnSpLocks noChangeShapeType="1"/>
            <a:stCxn id="76824" idx="0"/>
          </p:cNvCxnSpPr>
          <p:nvPr/>
        </p:nvCxnSpPr>
        <p:spPr bwMode="auto">
          <a:xfrm rot="16200000">
            <a:off x="2536032" y="2488406"/>
            <a:ext cx="1401762" cy="669925"/>
          </a:xfrm>
          <a:prstGeom prst="bentConnector2">
            <a:avLst/>
          </a:prstGeom>
          <a:noFill/>
          <a:ln w="19050">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76872" name="AutoShape 72"/>
          <p:cNvCxnSpPr>
            <a:cxnSpLocks noChangeShapeType="1"/>
            <a:stCxn id="76824" idx="4"/>
          </p:cNvCxnSpPr>
          <p:nvPr/>
        </p:nvCxnSpPr>
        <p:spPr bwMode="auto">
          <a:xfrm rot="16200000" flipH="1">
            <a:off x="2539207" y="4314031"/>
            <a:ext cx="1395412" cy="669925"/>
          </a:xfrm>
          <a:prstGeom prst="bentConnector2">
            <a:avLst/>
          </a:prstGeom>
          <a:noFill/>
          <a:ln w="19050">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76873" name="Line 73"/>
          <p:cNvSpPr>
            <a:spLocks noChangeShapeType="1"/>
          </p:cNvSpPr>
          <p:nvPr/>
        </p:nvSpPr>
        <p:spPr bwMode="auto">
          <a:xfrm>
            <a:off x="3133725" y="3746500"/>
            <a:ext cx="450850" cy="0"/>
          </a:xfrm>
          <a:prstGeom prst="line">
            <a:avLst/>
          </a:prstGeom>
          <a:noFill/>
          <a:ln w="190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6874" name="Group 74"/>
          <p:cNvGrpSpPr>
            <a:grpSpLocks/>
          </p:cNvGrpSpPr>
          <p:nvPr/>
        </p:nvGrpSpPr>
        <p:grpSpPr bwMode="auto">
          <a:xfrm>
            <a:off x="3581400" y="1565275"/>
            <a:ext cx="2239963" cy="1127125"/>
            <a:chOff x="2289" y="1260"/>
            <a:chExt cx="1335" cy="672"/>
          </a:xfrm>
        </p:grpSpPr>
        <p:sp>
          <p:nvSpPr>
            <p:cNvPr id="76875" name="AutoShape 75"/>
            <p:cNvSpPr>
              <a:spLocks noChangeArrowheads="1"/>
            </p:cNvSpPr>
            <p:nvPr/>
          </p:nvSpPr>
          <p:spPr bwMode="ltGray">
            <a:xfrm>
              <a:off x="2289" y="1260"/>
              <a:ext cx="1335" cy="672"/>
            </a:xfrm>
            <a:prstGeom prst="roundRect">
              <a:avLst>
                <a:gd name="adj" fmla="val 11921"/>
              </a:avLst>
            </a:prstGeom>
            <a:gradFill rotWithShape="1">
              <a:gsLst>
                <a:gs pos="0">
                  <a:schemeClr val="accent2"/>
                </a:gs>
                <a:gs pos="100000">
                  <a:schemeClr val="accent2">
                    <a:gamma/>
                    <a:shade val="69804"/>
                    <a:invGamma/>
                  </a:scheme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endParaRPr lang="en-US"/>
            </a:p>
          </p:txBody>
        </p:sp>
        <p:pic>
          <p:nvPicPr>
            <p:cNvPr id="76876" name="Picture 76" descr="Picture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ltGray">
            <a:xfrm>
              <a:off x="2313" y="1280"/>
              <a:ext cx="386" cy="424"/>
            </a:xfrm>
            <a:prstGeom prst="rect">
              <a:avLst/>
            </a:prstGeom>
            <a:noFill/>
            <a:extLst>
              <a:ext uri="{909E8E84-426E-40DD-AFC4-6F175D3DCCD1}">
                <a14:hiddenFill xmlns="" xmlns:a14="http://schemas.microsoft.com/office/drawing/2010/main">
                  <a:solidFill>
                    <a:srgbClr val="FFFFFF"/>
                  </a:solidFill>
                </a14:hiddenFill>
              </a:ext>
            </a:extLst>
          </p:spPr>
        </p:pic>
      </p:grpSp>
      <p:grpSp>
        <p:nvGrpSpPr>
          <p:cNvPr id="76877" name="Group 77"/>
          <p:cNvGrpSpPr>
            <a:grpSpLocks/>
          </p:cNvGrpSpPr>
          <p:nvPr/>
        </p:nvGrpSpPr>
        <p:grpSpPr bwMode="auto">
          <a:xfrm>
            <a:off x="3584575" y="3189288"/>
            <a:ext cx="2239963" cy="1127125"/>
            <a:chOff x="2291" y="2228"/>
            <a:chExt cx="1335" cy="672"/>
          </a:xfrm>
        </p:grpSpPr>
        <p:sp>
          <p:nvSpPr>
            <p:cNvPr id="76878" name="AutoShape 78"/>
            <p:cNvSpPr>
              <a:spLocks noChangeArrowheads="1"/>
            </p:cNvSpPr>
            <p:nvPr/>
          </p:nvSpPr>
          <p:spPr bwMode="ltGray">
            <a:xfrm>
              <a:off x="2291" y="2228"/>
              <a:ext cx="1335" cy="672"/>
            </a:xfrm>
            <a:prstGeom prst="roundRect">
              <a:avLst>
                <a:gd name="adj" fmla="val 11921"/>
              </a:avLst>
            </a:prstGeom>
            <a:gradFill rotWithShape="1">
              <a:gsLst>
                <a:gs pos="0">
                  <a:schemeClr val="accent1"/>
                </a:gs>
                <a:gs pos="100000">
                  <a:schemeClr val="accent1">
                    <a:gamma/>
                    <a:shade val="69804"/>
                    <a:invGamma/>
                  </a:scheme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endParaRPr lang="en-US"/>
            </a:p>
          </p:txBody>
        </p:sp>
        <p:pic>
          <p:nvPicPr>
            <p:cNvPr id="76879" name="Picture 79" descr="Picture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ltGray">
            <a:xfrm>
              <a:off x="2313" y="2250"/>
              <a:ext cx="386" cy="424"/>
            </a:xfrm>
            <a:prstGeom prst="rect">
              <a:avLst/>
            </a:prstGeom>
            <a:noFill/>
            <a:extLst>
              <a:ext uri="{909E8E84-426E-40DD-AFC4-6F175D3DCCD1}">
                <a14:hiddenFill xmlns="" xmlns:a14="http://schemas.microsoft.com/office/drawing/2010/main">
                  <a:solidFill>
                    <a:srgbClr val="FFFFFF"/>
                  </a:solidFill>
                </a14:hiddenFill>
              </a:ext>
            </a:extLst>
          </p:spPr>
        </p:pic>
      </p:grpSp>
      <p:grpSp>
        <p:nvGrpSpPr>
          <p:cNvPr id="76880" name="Group 80"/>
          <p:cNvGrpSpPr>
            <a:grpSpLocks/>
          </p:cNvGrpSpPr>
          <p:nvPr/>
        </p:nvGrpSpPr>
        <p:grpSpPr bwMode="auto">
          <a:xfrm>
            <a:off x="3587750" y="4816475"/>
            <a:ext cx="2239963" cy="1127125"/>
            <a:chOff x="2293" y="3198"/>
            <a:chExt cx="1335" cy="672"/>
          </a:xfrm>
        </p:grpSpPr>
        <p:sp>
          <p:nvSpPr>
            <p:cNvPr id="76881" name="AutoShape 81"/>
            <p:cNvSpPr>
              <a:spLocks noChangeArrowheads="1"/>
            </p:cNvSpPr>
            <p:nvPr/>
          </p:nvSpPr>
          <p:spPr bwMode="ltGray">
            <a:xfrm>
              <a:off x="2293" y="3198"/>
              <a:ext cx="1335" cy="672"/>
            </a:xfrm>
            <a:prstGeom prst="roundRect">
              <a:avLst>
                <a:gd name="adj" fmla="val 11921"/>
              </a:avLst>
            </a:prstGeom>
            <a:gradFill rotWithShape="1">
              <a:gsLst>
                <a:gs pos="0">
                  <a:schemeClr val="hlink"/>
                </a:gs>
                <a:gs pos="100000">
                  <a:schemeClr val="hlink">
                    <a:gamma/>
                    <a:shade val="69804"/>
                    <a:invGamma/>
                  </a:scheme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endParaRPr lang="en-US"/>
            </a:p>
          </p:txBody>
        </p:sp>
        <p:pic>
          <p:nvPicPr>
            <p:cNvPr id="76882" name="Picture 82" descr="Picture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ltGray">
            <a:xfrm>
              <a:off x="2313" y="3216"/>
              <a:ext cx="386" cy="424"/>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76883" name="Rectangle 83"/>
          <p:cNvSpPr>
            <a:spLocks noChangeArrowheads="1"/>
          </p:cNvSpPr>
          <p:nvPr/>
        </p:nvSpPr>
        <p:spPr bwMode="auto">
          <a:xfrm>
            <a:off x="3641725" y="1853625"/>
            <a:ext cx="2114550"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en-US" sz="1600" dirty="0" err="1" smtClean="0"/>
              <a:t>Những</a:t>
            </a:r>
            <a:r>
              <a:rPr lang="en-US" sz="1600" dirty="0" smtClean="0"/>
              <a:t> </a:t>
            </a:r>
            <a:r>
              <a:rPr lang="en-US" sz="1600" dirty="0" err="1"/>
              <a:t>quy</a:t>
            </a:r>
            <a:r>
              <a:rPr lang="en-US" sz="1600" dirty="0"/>
              <a:t> </a:t>
            </a:r>
            <a:r>
              <a:rPr lang="en-US" sz="1600" dirty="0" err="1"/>
              <a:t>định</a:t>
            </a:r>
            <a:r>
              <a:rPr lang="en-US" sz="1600" dirty="0"/>
              <a:t> </a:t>
            </a:r>
            <a:r>
              <a:rPr lang="en-US" sz="1600" dirty="0" err="1"/>
              <a:t>phức</a:t>
            </a:r>
            <a:r>
              <a:rPr lang="en-US" sz="1600" dirty="0"/>
              <a:t> </a:t>
            </a:r>
            <a:r>
              <a:rPr lang="en-US" sz="1600" dirty="0" err="1"/>
              <a:t>tạp</a:t>
            </a:r>
            <a:r>
              <a:rPr lang="en-US" sz="1600" dirty="0"/>
              <a:t> </a:t>
            </a:r>
            <a:r>
              <a:rPr lang="en-US" sz="1600" dirty="0" err="1"/>
              <a:t>của</a:t>
            </a:r>
            <a:r>
              <a:rPr lang="en-US" sz="1600" dirty="0"/>
              <a:t> </a:t>
            </a:r>
            <a:r>
              <a:rPr lang="en-US" sz="1600" dirty="0" err="1"/>
              <a:t>Luật</a:t>
            </a:r>
            <a:endParaRPr lang="en-US" sz="1600" dirty="0">
              <a:solidFill>
                <a:srgbClr val="FFFFFF"/>
              </a:solidFill>
              <a:cs typeface="Arial" charset="0"/>
            </a:endParaRPr>
          </a:p>
        </p:txBody>
      </p:sp>
      <p:sp>
        <p:nvSpPr>
          <p:cNvPr id="76884" name="Rectangle 84"/>
          <p:cNvSpPr>
            <a:spLocks noChangeArrowheads="1"/>
          </p:cNvSpPr>
          <p:nvPr/>
        </p:nvSpPr>
        <p:spPr bwMode="auto">
          <a:xfrm>
            <a:off x="3641725" y="3213847"/>
            <a:ext cx="2114550" cy="10772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en-US" sz="1600" dirty="0" err="1" smtClean="0"/>
              <a:t>Mất</a:t>
            </a:r>
            <a:r>
              <a:rPr lang="en-US" sz="1600" dirty="0" smtClean="0"/>
              <a:t> </a:t>
            </a:r>
            <a:r>
              <a:rPr lang="en-US" sz="1600" dirty="0" err="1"/>
              <a:t>thời</a:t>
            </a:r>
            <a:r>
              <a:rPr lang="en-US" sz="1600" dirty="0"/>
              <a:t> </a:t>
            </a:r>
            <a:r>
              <a:rPr lang="en-US" sz="1600" dirty="0" err="1"/>
              <a:t>gian</a:t>
            </a:r>
            <a:r>
              <a:rPr lang="en-US" sz="1600" dirty="0"/>
              <a:t> </a:t>
            </a:r>
            <a:r>
              <a:rPr lang="en-US" sz="1600" dirty="0" err="1"/>
              <a:t>về</a:t>
            </a:r>
            <a:r>
              <a:rPr lang="en-US" sz="1600" dirty="0"/>
              <a:t> </a:t>
            </a:r>
            <a:r>
              <a:rPr lang="en-US" sz="1600" dirty="0" err="1"/>
              <a:t>thủ</a:t>
            </a:r>
            <a:r>
              <a:rPr lang="en-US" sz="1600" dirty="0"/>
              <a:t> </a:t>
            </a:r>
            <a:r>
              <a:rPr lang="en-US" sz="1600" dirty="0" err="1"/>
              <a:t>tục</a:t>
            </a:r>
            <a:r>
              <a:rPr lang="en-US" sz="1600" dirty="0"/>
              <a:t> </a:t>
            </a:r>
            <a:r>
              <a:rPr lang="en-US" sz="1600" dirty="0" err="1"/>
              <a:t>hành</a:t>
            </a:r>
            <a:r>
              <a:rPr lang="en-US" sz="1600" dirty="0"/>
              <a:t> </a:t>
            </a:r>
            <a:r>
              <a:rPr lang="en-US" sz="1600" dirty="0" err="1" smtClean="0"/>
              <a:t>chính</a:t>
            </a:r>
            <a:r>
              <a:rPr lang="en-US" sz="1600" dirty="0" smtClean="0"/>
              <a:t> </a:t>
            </a:r>
            <a:r>
              <a:rPr lang="en-US" sz="1600" dirty="0" err="1" smtClean="0"/>
              <a:t>và</a:t>
            </a:r>
            <a:r>
              <a:rPr lang="en-US" sz="1600" dirty="0" smtClean="0"/>
              <a:t> </a:t>
            </a:r>
            <a:r>
              <a:rPr lang="en-US" sz="1600" dirty="0" err="1" smtClean="0"/>
              <a:t>những</a:t>
            </a:r>
            <a:r>
              <a:rPr lang="en-US" sz="1600" dirty="0" smtClean="0"/>
              <a:t> </a:t>
            </a:r>
            <a:r>
              <a:rPr lang="en-US" sz="1600" dirty="0" err="1" smtClean="0"/>
              <a:t>hạch</a:t>
            </a:r>
            <a:r>
              <a:rPr lang="en-US" sz="1600" dirty="0" smtClean="0"/>
              <a:t> </a:t>
            </a:r>
            <a:r>
              <a:rPr lang="en-US" sz="1600" dirty="0" err="1" smtClean="0"/>
              <a:t>sách</a:t>
            </a:r>
            <a:r>
              <a:rPr lang="en-US" sz="1600" dirty="0" smtClean="0"/>
              <a:t> </a:t>
            </a:r>
            <a:r>
              <a:rPr lang="en-US" sz="1600" dirty="0" err="1" smtClean="0"/>
              <a:t>vốn</a:t>
            </a:r>
            <a:r>
              <a:rPr lang="en-US" sz="1600" dirty="0" smtClean="0"/>
              <a:t> </a:t>
            </a:r>
            <a:r>
              <a:rPr lang="en-US" sz="1600" dirty="0" err="1" smtClean="0"/>
              <a:t>có</a:t>
            </a:r>
            <a:endParaRPr lang="en-US" sz="1600" dirty="0">
              <a:solidFill>
                <a:srgbClr val="FFFFFF"/>
              </a:solidFill>
              <a:cs typeface="Arial" charset="0"/>
            </a:endParaRPr>
          </a:p>
        </p:txBody>
      </p:sp>
      <p:sp>
        <p:nvSpPr>
          <p:cNvPr id="76885" name="Rectangle 85"/>
          <p:cNvSpPr>
            <a:spLocks noChangeArrowheads="1"/>
          </p:cNvSpPr>
          <p:nvPr/>
        </p:nvSpPr>
        <p:spPr bwMode="auto">
          <a:xfrm>
            <a:off x="3641725" y="4953000"/>
            <a:ext cx="2114550"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en-US" sz="1600" dirty="0" err="1" smtClean="0"/>
              <a:t>Tư</a:t>
            </a:r>
            <a:r>
              <a:rPr lang="en-US" sz="1600" dirty="0" smtClean="0"/>
              <a:t> </a:t>
            </a:r>
            <a:r>
              <a:rPr lang="en-US" sz="1600" dirty="0" err="1"/>
              <a:t>cách</a:t>
            </a:r>
            <a:r>
              <a:rPr lang="en-US" sz="1600" dirty="0"/>
              <a:t> </a:t>
            </a:r>
            <a:r>
              <a:rPr lang="en-US" sz="1600" dirty="0" err="1"/>
              <a:t>pháp</a:t>
            </a:r>
            <a:r>
              <a:rPr lang="en-US" sz="1600" dirty="0"/>
              <a:t> </a:t>
            </a:r>
            <a:r>
              <a:rPr lang="en-US" sz="1600" dirty="0" err="1"/>
              <a:t>nhân</a:t>
            </a:r>
            <a:r>
              <a:rPr lang="en-US" sz="1600" dirty="0"/>
              <a:t>, </a:t>
            </a:r>
            <a:r>
              <a:rPr lang="en-US" sz="1600" dirty="0" err="1"/>
              <a:t>xuất</a:t>
            </a:r>
            <a:r>
              <a:rPr lang="en-US" sz="1600" dirty="0"/>
              <a:t> </a:t>
            </a:r>
            <a:r>
              <a:rPr lang="en-US" sz="1600" dirty="0" err="1"/>
              <a:t>được</a:t>
            </a:r>
            <a:r>
              <a:rPr lang="en-US" sz="1600" dirty="0"/>
              <a:t> </a:t>
            </a:r>
            <a:r>
              <a:rPr lang="en-US" sz="1600" dirty="0" err="1"/>
              <a:t>hóa</a:t>
            </a:r>
            <a:r>
              <a:rPr lang="en-US" sz="1600" dirty="0"/>
              <a:t> </a:t>
            </a:r>
            <a:r>
              <a:rPr lang="en-US" sz="1600" dirty="0" err="1"/>
              <a:t>đơn</a:t>
            </a:r>
            <a:r>
              <a:rPr lang="en-US" sz="1600" dirty="0"/>
              <a:t> VAT </a:t>
            </a:r>
            <a:r>
              <a:rPr lang="en-US" sz="1600" dirty="0" smtClean="0"/>
              <a:t>…</a:t>
            </a:r>
            <a:endParaRPr lang="en-US" sz="1600" dirty="0">
              <a:solidFill>
                <a:srgbClr val="FFFFFF"/>
              </a:solidFill>
              <a:cs typeface="Arial" charset="0"/>
            </a:endParaRPr>
          </a:p>
        </p:txBody>
      </p:sp>
      <p:sp>
        <p:nvSpPr>
          <p:cNvPr id="76886" name="Rectangle 86"/>
          <p:cNvSpPr>
            <a:spLocks noChangeArrowheads="1"/>
          </p:cNvSpPr>
          <p:nvPr/>
        </p:nvSpPr>
        <p:spPr bwMode="auto">
          <a:xfrm>
            <a:off x="152400" y="2962275"/>
            <a:ext cx="2547938" cy="14773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US" dirty="0" err="1"/>
              <a:t>Người</a:t>
            </a:r>
            <a:r>
              <a:rPr lang="en-US" dirty="0"/>
              <a:t> </a:t>
            </a:r>
            <a:r>
              <a:rPr lang="en-US" dirty="0" err="1"/>
              <a:t>bạn</a:t>
            </a:r>
            <a:r>
              <a:rPr lang="en-US" dirty="0"/>
              <a:t> </a:t>
            </a:r>
            <a:r>
              <a:rPr lang="en-US" dirty="0" err="1"/>
              <a:t>của</a:t>
            </a:r>
            <a:r>
              <a:rPr lang="en-US" dirty="0"/>
              <a:t> </a:t>
            </a:r>
            <a:r>
              <a:rPr lang="en-US" dirty="0" err="1"/>
              <a:t>tôi</a:t>
            </a:r>
            <a:r>
              <a:rPr lang="en-US" dirty="0"/>
              <a:t> </a:t>
            </a:r>
            <a:r>
              <a:rPr lang="en-US" dirty="0" err="1"/>
              <a:t>đang</a:t>
            </a:r>
            <a:r>
              <a:rPr lang="en-US" dirty="0"/>
              <a:t> </a:t>
            </a:r>
            <a:r>
              <a:rPr lang="en-US" dirty="0" err="1"/>
              <a:t>vô</a:t>
            </a:r>
            <a:r>
              <a:rPr lang="en-US" dirty="0"/>
              <a:t> </a:t>
            </a:r>
            <a:r>
              <a:rPr lang="en-US" dirty="0" err="1"/>
              <a:t>cùng</a:t>
            </a:r>
            <a:r>
              <a:rPr lang="en-US" dirty="0"/>
              <a:t> </a:t>
            </a:r>
            <a:r>
              <a:rPr lang="en-US" dirty="0" err="1"/>
              <a:t>mông</a:t>
            </a:r>
            <a:r>
              <a:rPr lang="en-US" dirty="0"/>
              <a:t> lung </a:t>
            </a:r>
            <a:r>
              <a:rPr lang="en-US" dirty="0" err="1"/>
              <a:t>về</a:t>
            </a:r>
            <a:r>
              <a:rPr lang="en-US" dirty="0"/>
              <a:t> </a:t>
            </a:r>
            <a:r>
              <a:rPr lang="en-US" dirty="0" err="1"/>
              <a:t>việc</a:t>
            </a:r>
            <a:r>
              <a:rPr lang="en-US" dirty="0"/>
              <a:t> </a:t>
            </a:r>
            <a:r>
              <a:rPr lang="en-US" dirty="0" err="1"/>
              <a:t>thành</a:t>
            </a:r>
            <a:r>
              <a:rPr lang="en-US" dirty="0"/>
              <a:t> </a:t>
            </a:r>
            <a:r>
              <a:rPr lang="en-US" dirty="0" err="1"/>
              <a:t>lập</a:t>
            </a:r>
            <a:r>
              <a:rPr lang="en-US" dirty="0"/>
              <a:t> </a:t>
            </a:r>
            <a:r>
              <a:rPr lang="en-US" dirty="0" err="1"/>
              <a:t>công</a:t>
            </a:r>
            <a:r>
              <a:rPr lang="en-US" dirty="0"/>
              <a:t> </a:t>
            </a:r>
            <a:r>
              <a:rPr lang="en-US" dirty="0" err="1"/>
              <a:t>ty</a:t>
            </a:r>
            <a:r>
              <a:rPr lang="en-US" dirty="0"/>
              <a:t> </a:t>
            </a:r>
            <a:r>
              <a:rPr lang="en-US" dirty="0" err="1"/>
              <a:t>và</a:t>
            </a:r>
            <a:r>
              <a:rPr lang="en-US" dirty="0"/>
              <a:t> </a:t>
            </a:r>
            <a:r>
              <a:rPr lang="en-US" dirty="0" err="1"/>
              <a:t>không</a:t>
            </a:r>
            <a:r>
              <a:rPr lang="en-US" dirty="0"/>
              <a:t> </a:t>
            </a:r>
            <a:r>
              <a:rPr lang="en-US" dirty="0" err="1"/>
              <a:t>biết</a:t>
            </a:r>
            <a:r>
              <a:rPr lang="en-US" dirty="0"/>
              <a:t> </a:t>
            </a:r>
            <a:r>
              <a:rPr lang="en-US" dirty="0" err="1"/>
              <a:t>bắt</a:t>
            </a:r>
            <a:r>
              <a:rPr lang="en-US" dirty="0"/>
              <a:t> </a:t>
            </a:r>
            <a:r>
              <a:rPr lang="en-US" dirty="0" err="1"/>
              <a:t>đầu</a:t>
            </a:r>
            <a:r>
              <a:rPr lang="en-US" dirty="0"/>
              <a:t> </a:t>
            </a:r>
            <a:r>
              <a:rPr lang="en-US" dirty="0" err="1"/>
              <a:t>từ</a:t>
            </a:r>
            <a:r>
              <a:rPr lang="en-US" dirty="0"/>
              <a:t> </a:t>
            </a:r>
            <a:r>
              <a:rPr lang="en-US" dirty="0" err="1" smtClean="0"/>
              <a:t>đâu</a:t>
            </a:r>
            <a:r>
              <a:rPr lang="en-US" dirty="0" smtClean="0"/>
              <a:t>?</a:t>
            </a:r>
            <a:endParaRPr lang="en-US" b="0" dirty="0">
              <a:cs typeface="Arial" charset="0"/>
            </a:endParaRPr>
          </a:p>
        </p:txBody>
      </p:sp>
      <p:sp>
        <p:nvSpPr>
          <p:cNvPr id="76887" name="Rectangle 87"/>
          <p:cNvSpPr>
            <a:spLocks noChangeArrowheads="1"/>
          </p:cNvSpPr>
          <p:nvPr/>
        </p:nvSpPr>
        <p:spPr bwMode="auto">
          <a:xfrm>
            <a:off x="7175500" y="3352800"/>
            <a:ext cx="1690688" cy="7694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en-US" sz="2200" dirty="0" err="1" smtClean="0">
                <a:solidFill>
                  <a:srgbClr val="080808"/>
                </a:solidFill>
                <a:latin typeface="Times New Roman" pitchFamily="18" charset="0"/>
                <a:cs typeface="Times New Roman" pitchFamily="18" charset="0"/>
              </a:rPr>
              <a:t>Thiên</a:t>
            </a:r>
            <a:r>
              <a:rPr lang="en-US" sz="2200" dirty="0" smtClean="0">
                <a:solidFill>
                  <a:srgbClr val="080808"/>
                </a:solidFill>
                <a:latin typeface="Times New Roman" pitchFamily="18" charset="0"/>
                <a:cs typeface="Times New Roman" pitchFamily="18" charset="0"/>
              </a:rPr>
              <a:t> </a:t>
            </a:r>
            <a:r>
              <a:rPr lang="en-US" sz="2200" dirty="0" err="1" smtClean="0">
                <a:solidFill>
                  <a:srgbClr val="080808"/>
                </a:solidFill>
                <a:latin typeface="Times New Roman" pitchFamily="18" charset="0"/>
                <a:cs typeface="Times New Roman" pitchFamily="18" charset="0"/>
              </a:rPr>
              <a:t>Bình</a:t>
            </a:r>
            <a:r>
              <a:rPr lang="en-US" sz="2200" dirty="0" smtClean="0">
                <a:solidFill>
                  <a:srgbClr val="080808"/>
                </a:solidFill>
                <a:latin typeface="Times New Roman" pitchFamily="18" charset="0"/>
                <a:cs typeface="Times New Roman" pitchFamily="18" charset="0"/>
              </a:rPr>
              <a:t> </a:t>
            </a:r>
            <a:r>
              <a:rPr lang="en-US" sz="2200" dirty="0" err="1" smtClean="0">
                <a:solidFill>
                  <a:srgbClr val="080808"/>
                </a:solidFill>
                <a:latin typeface="Times New Roman" pitchFamily="18" charset="0"/>
                <a:cs typeface="Times New Roman" pitchFamily="18" charset="0"/>
              </a:rPr>
              <a:t>Luật</a:t>
            </a:r>
            <a:endParaRPr lang="en-US" sz="2200" dirty="0">
              <a:solidFill>
                <a:srgbClr val="080808"/>
              </a:solidFill>
              <a:latin typeface="Times New Roman" pitchFamily="18" charset="0"/>
              <a:cs typeface="Times New Roman" pitchFamily="18" charset="0"/>
            </a:endParaRPr>
          </a:p>
        </p:txBody>
      </p:sp>
      <p:sp>
        <p:nvSpPr>
          <p:cNvPr id="87" name="Rectangle 87"/>
          <p:cNvSpPr>
            <a:spLocks noChangeArrowheads="1"/>
          </p:cNvSpPr>
          <p:nvPr/>
        </p:nvSpPr>
        <p:spPr bwMode="auto">
          <a:xfrm>
            <a:off x="2594874" y="3532094"/>
            <a:ext cx="645867"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2200" b="0" dirty="0" smtClean="0">
                <a:solidFill>
                  <a:srgbClr val="080808"/>
                </a:solidFill>
                <a:latin typeface="Arial Black" pitchFamily="34" charset="0"/>
                <a:cs typeface="Arial" charset="0"/>
              </a:rPr>
              <a:t>?</a:t>
            </a:r>
            <a:endParaRPr lang="en-US" sz="2200" b="0" dirty="0">
              <a:solidFill>
                <a:srgbClr val="080808"/>
              </a:solidFill>
              <a:latin typeface="Arial Black" pitchFamily="34"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6886">
                                            <p:txEl>
                                              <p:pRg st="0" end="0"/>
                                            </p:txEl>
                                          </p:spTgt>
                                        </p:tgtEl>
                                        <p:attrNameLst>
                                          <p:attrName>style.visibility</p:attrName>
                                        </p:attrNameLst>
                                      </p:cBhvr>
                                      <p:to>
                                        <p:strVal val="visible"/>
                                      </p:to>
                                    </p:set>
                                    <p:animEffect transition="in" filter="circle(in)">
                                      <p:cBhvr>
                                        <p:cTn id="7" dur="2000"/>
                                        <p:tgtEl>
                                          <p:spTgt spid="7688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7"/>
                                        </p:tgtEl>
                                        <p:attrNameLst>
                                          <p:attrName>style.visibility</p:attrName>
                                        </p:attrNameLst>
                                      </p:cBhvr>
                                      <p:to>
                                        <p:strVal val="visible"/>
                                      </p:to>
                                    </p:set>
                                    <p:animEffect transition="in" filter="fade">
                                      <p:cBhvr>
                                        <p:cTn id="12" dur="1000"/>
                                        <p:tgtEl>
                                          <p:spTgt spid="87"/>
                                        </p:tgtEl>
                                      </p:cBhvr>
                                    </p:animEffect>
                                    <p:anim calcmode="lin" valueType="num">
                                      <p:cBhvr>
                                        <p:cTn id="13" dur="1000" fill="hold"/>
                                        <p:tgtEl>
                                          <p:spTgt spid="87"/>
                                        </p:tgtEl>
                                        <p:attrNameLst>
                                          <p:attrName>ppt_x</p:attrName>
                                        </p:attrNameLst>
                                      </p:cBhvr>
                                      <p:tavLst>
                                        <p:tav tm="0">
                                          <p:val>
                                            <p:strVal val="#ppt_x"/>
                                          </p:val>
                                        </p:tav>
                                        <p:tav tm="100000">
                                          <p:val>
                                            <p:strVal val="#ppt_x"/>
                                          </p:val>
                                        </p:tav>
                                      </p:tavLst>
                                    </p:anim>
                                    <p:anim calcmode="lin" valueType="num">
                                      <p:cBhvr>
                                        <p:cTn id="14" dur="1000" fill="hold"/>
                                        <p:tgtEl>
                                          <p:spTgt spid="8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6823"/>
                                        </p:tgtEl>
                                        <p:attrNameLst>
                                          <p:attrName>style.visibility</p:attrName>
                                        </p:attrNameLst>
                                      </p:cBhvr>
                                      <p:to>
                                        <p:strVal val="visible"/>
                                      </p:to>
                                    </p:set>
                                    <p:animEffect transition="in" filter="fade">
                                      <p:cBhvr>
                                        <p:cTn id="17" dur="1000"/>
                                        <p:tgtEl>
                                          <p:spTgt spid="76823"/>
                                        </p:tgtEl>
                                      </p:cBhvr>
                                    </p:animEffect>
                                    <p:anim calcmode="lin" valueType="num">
                                      <p:cBhvr>
                                        <p:cTn id="18" dur="1000" fill="hold"/>
                                        <p:tgtEl>
                                          <p:spTgt spid="76823"/>
                                        </p:tgtEl>
                                        <p:attrNameLst>
                                          <p:attrName>ppt_x</p:attrName>
                                        </p:attrNameLst>
                                      </p:cBhvr>
                                      <p:tavLst>
                                        <p:tav tm="0">
                                          <p:val>
                                            <p:strVal val="#ppt_x"/>
                                          </p:val>
                                        </p:tav>
                                        <p:tav tm="100000">
                                          <p:val>
                                            <p:strVal val="#ppt_x"/>
                                          </p:val>
                                        </p:tav>
                                      </p:tavLst>
                                    </p:anim>
                                    <p:anim calcmode="lin" valueType="num">
                                      <p:cBhvr>
                                        <p:cTn id="19" dur="1000" fill="hold"/>
                                        <p:tgtEl>
                                          <p:spTgt spid="7682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76871"/>
                                        </p:tgtEl>
                                        <p:attrNameLst>
                                          <p:attrName>style.visibility</p:attrName>
                                        </p:attrNameLst>
                                      </p:cBhvr>
                                      <p:to>
                                        <p:strVal val="visible"/>
                                      </p:to>
                                    </p:set>
                                    <p:animEffect transition="in" filter="circle(in)">
                                      <p:cBhvr>
                                        <p:cTn id="24" dur="2000"/>
                                        <p:tgtEl>
                                          <p:spTgt spid="76871"/>
                                        </p:tgtEl>
                                      </p:cBhvr>
                                    </p:animEffect>
                                  </p:childTnLst>
                                </p:cTn>
                              </p:par>
                              <p:par>
                                <p:cTn id="25" presetID="6" presetClass="entr" presetSubtype="16" fill="hold" nodeType="withEffect">
                                  <p:stCondLst>
                                    <p:cond delay="0"/>
                                  </p:stCondLst>
                                  <p:childTnLst>
                                    <p:set>
                                      <p:cBhvr>
                                        <p:cTn id="26" dur="1" fill="hold">
                                          <p:stCondLst>
                                            <p:cond delay="0"/>
                                          </p:stCondLst>
                                        </p:cTn>
                                        <p:tgtEl>
                                          <p:spTgt spid="76874"/>
                                        </p:tgtEl>
                                        <p:attrNameLst>
                                          <p:attrName>style.visibility</p:attrName>
                                        </p:attrNameLst>
                                      </p:cBhvr>
                                      <p:to>
                                        <p:strVal val="visible"/>
                                      </p:to>
                                    </p:set>
                                    <p:animEffect transition="in" filter="circle(in)">
                                      <p:cBhvr>
                                        <p:cTn id="27" dur="2000"/>
                                        <p:tgtEl>
                                          <p:spTgt spid="76874"/>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76883"/>
                                        </p:tgtEl>
                                        <p:attrNameLst>
                                          <p:attrName>style.visibility</p:attrName>
                                        </p:attrNameLst>
                                      </p:cBhvr>
                                      <p:to>
                                        <p:strVal val="visible"/>
                                      </p:to>
                                    </p:set>
                                    <p:animEffect transition="in" filter="circle(in)">
                                      <p:cBhvr>
                                        <p:cTn id="30" dur="2000"/>
                                        <p:tgtEl>
                                          <p:spTgt spid="76883"/>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76884"/>
                                        </p:tgtEl>
                                        <p:attrNameLst>
                                          <p:attrName>style.visibility</p:attrName>
                                        </p:attrNameLst>
                                      </p:cBhvr>
                                      <p:to>
                                        <p:strVal val="visible"/>
                                      </p:to>
                                    </p:set>
                                    <p:animEffect transition="in" filter="circle(in)">
                                      <p:cBhvr>
                                        <p:cTn id="35" dur="2000"/>
                                        <p:tgtEl>
                                          <p:spTgt spid="76884"/>
                                        </p:tgtEl>
                                      </p:cBhvr>
                                    </p:animEffect>
                                  </p:childTnLst>
                                </p:cTn>
                              </p:par>
                              <p:par>
                                <p:cTn id="36" presetID="6" presetClass="entr" presetSubtype="16" fill="hold" grpId="0" nodeType="withEffect">
                                  <p:stCondLst>
                                    <p:cond delay="0"/>
                                  </p:stCondLst>
                                  <p:childTnLst>
                                    <p:set>
                                      <p:cBhvr>
                                        <p:cTn id="37" dur="1" fill="hold">
                                          <p:stCondLst>
                                            <p:cond delay="0"/>
                                          </p:stCondLst>
                                        </p:cTn>
                                        <p:tgtEl>
                                          <p:spTgt spid="76873"/>
                                        </p:tgtEl>
                                        <p:attrNameLst>
                                          <p:attrName>style.visibility</p:attrName>
                                        </p:attrNameLst>
                                      </p:cBhvr>
                                      <p:to>
                                        <p:strVal val="visible"/>
                                      </p:to>
                                    </p:set>
                                    <p:animEffect transition="in" filter="circle(in)">
                                      <p:cBhvr>
                                        <p:cTn id="38" dur="2000"/>
                                        <p:tgtEl>
                                          <p:spTgt spid="76873"/>
                                        </p:tgtEl>
                                      </p:cBhvr>
                                    </p:animEffect>
                                  </p:childTnLst>
                                </p:cTn>
                              </p:par>
                              <p:par>
                                <p:cTn id="39" presetID="6" presetClass="entr" presetSubtype="16" fill="hold" nodeType="withEffect">
                                  <p:stCondLst>
                                    <p:cond delay="0"/>
                                  </p:stCondLst>
                                  <p:childTnLst>
                                    <p:set>
                                      <p:cBhvr>
                                        <p:cTn id="40" dur="1" fill="hold">
                                          <p:stCondLst>
                                            <p:cond delay="0"/>
                                          </p:stCondLst>
                                        </p:cTn>
                                        <p:tgtEl>
                                          <p:spTgt spid="76877"/>
                                        </p:tgtEl>
                                        <p:attrNameLst>
                                          <p:attrName>style.visibility</p:attrName>
                                        </p:attrNameLst>
                                      </p:cBhvr>
                                      <p:to>
                                        <p:strVal val="visible"/>
                                      </p:to>
                                    </p:set>
                                    <p:animEffect transition="in" filter="circle(in)">
                                      <p:cBhvr>
                                        <p:cTn id="41" dur="2000"/>
                                        <p:tgtEl>
                                          <p:spTgt spid="76877"/>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76885"/>
                                        </p:tgtEl>
                                        <p:attrNameLst>
                                          <p:attrName>style.visibility</p:attrName>
                                        </p:attrNameLst>
                                      </p:cBhvr>
                                      <p:to>
                                        <p:strVal val="visible"/>
                                      </p:to>
                                    </p:set>
                                    <p:animEffect transition="in" filter="circle(in)">
                                      <p:cBhvr>
                                        <p:cTn id="46" dur="2000"/>
                                        <p:tgtEl>
                                          <p:spTgt spid="76885"/>
                                        </p:tgtEl>
                                      </p:cBhvr>
                                    </p:animEffect>
                                  </p:childTnLst>
                                </p:cTn>
                              </p:par>
                              <p:par>
                                <p:cTn id="47" presetID="6" presetClass="entr" presetSubtype="16" fill="hold" nodeType="withEffect">
                                  <p:stCondLst>
                                    <p:cond delay="0"/>
                                  </p:stCondLst>
                                  <p:childTnLst>
                                    <p:set>
                                      <p:cBhvr>
                                        <p:cTn id="48" dur="1" fill="hold">
                                          <p:stCondLst>
                                            <p:cond delay="0"/>
                                          </p:stCondLst>
                                        </p:cTn>
                                        <p:tgtEl>
                                          <p:spTgt spid="76880"/>
                                        </p:tgtEl>
                                        <p:attrNameLst>
                                          <p:attrName>style.visibility</p:attrName>
                                        </p:attrNameLst>
                                      </p:cBhvr>
                                      <p:to>
                                        <p:strVal val="visible"/>
                                      </p:to>
                                    </p:set>
                                    <p:animEffect transition="in" filter="circle(in)">
                                      <p:cBhvr>
                                        <p:cTn id="49" dur="2000"/>
                                        <p:tgtEl>
                                          <p:spTgt spid="76880"/>
                                        </p:tgtEl>
                                      </p:cBhvr>
                                    </p:animEffect>
                                  </p:childTnLst>
                                </p:cTn>
                              </p:par>
                              <p:par>
                                <p:cTn id="50" presetID="6" presetClass="entr" presetSubtype="16" fill="hold" nodeType="withEffect">
                                  <p:stCondLst>
                                    <p:cond delay="0"/>
                                  </p:stCondLst>
                                  <p:childTnLst>
                                    <p:set>
                                      <p:cBhvr>
                                        <p:cTn id="51" dur="1" fill="hold">
                                          <p:stCondLst>
                                            <p:cond delay="0"/>
                                          </p:stCondLst>
                                        </p:cTn>
                                        <p:tgtEl>
                                          <p:spTgt spid="76872"/>
                                        </p:tgtEl>
                                        <p:attrNameLst>
                                          <p:attrName>style.visibility</p:attrName>
                                        </p:attrNameLst>
                                      </p:cBhvr>
                                      <p:to>
                                        <p:strVal val="visible"/>
                                      </p:to>
                                    </p:set>
                                    <p:animEffect transition="in" filter="circle(in)">
                                      <p:cBhvr>
                                        <p:cTn id="52" dur="2000"/>
                                        <p:tgtEl>
                                          <p:spTgt spid="76872"/>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nodeType="clickEffect">
                                  <p:stCondLst>
                                    <p:cond delay="0"/>
                                  </p:stCondLst>
                                  <p:childTnLst>
                                    <p:set>
                                      <p:cBhvr>
                                        <p:cTn id="56" dur="1" fill="hold">
                                          <p:stCondLst>
                                            <p:cond delay="0"/>
                                          </p:stCondLst>
                                        </p:cTn>
                                        <p:tgtEl>
                                          <p:spTgt spid="76819"/>
                                        </p:tgtEl>
                                        <p:attrNameLst>
                                          <p:attrName>style.visibility</p:attrName>
                                        </p:attrNameLst>
                                      </p:cBhvr>
                                      <p:to>
                                        <p:strVal val="visible"/>
                                      </p:to>
                                    </p:set>
                                    <p:animEffect transition="in" filter="wheel(1)">
                                      <p:cBhvr>
                                        <p:cTn id="57" dur="2000"/>
                                        <p:tgtEl>
                                          <p:spTgt spid="76819"/>
                                        </p:tgtEl>
                                      </p:cBhvr>
                                    </p:animEffect>
                                  </p:childTnLst>
                                </p:cTn>
                              </p:par>
                            </p:childTnLst>
                          </p:cTn>
                        </p:par>
                      </p:childTnLst>
                    </p:cTn>
                  </p:par>
                  <p:par>
                    <p:cTn id="58" fill="hold">
                      <p:stCondLst>
                        <p:cond delay="indefinite"/>
                      </p:stCondLst>
                      <p:childTnLst>
                        <p:par>
                          <p:cTn id="59" fill="hold">
                            <p:stCondLst>
                              <p:cond delay="0"/>
                            </p:stCondLst>
                            <p:childTnLst>
                              <p:par>
                                <p:cTn id="60" presetID="31" presetClass="entr" presetSubtype="0" fill="hold" nodeType="clickEffect">
                                  <p:stCondLst>
                                    <p:cond delay="0"/>
                                  </p:stCondLst>
                                  <p:childTnLst>
                                    <p:set>
                                      <p:cBhvr>
                                        <p:cTn id="61" dur="1" fill="hold">
                                          <p:stCondLst>
                                            <p:cond delay="0"/>
                                          </p:stCondLst>
                                        </p:cTn>
                                        <p:tgtEl>
                                          <p:spTgt spid="76804"/>
                                        </p:tgtEl>
                                        <p:attrNameLst>
                                          <p:attrName>style.visibility</p:attrName>
                                        </p:attrNameLst>
                                      </p:cBhvr>
                                      <p:to>
                                        <p:strVal val="visible"/>
                                      </p:to>
                                    </p:set>
                                    <p:anim calcmode="lin" valueType="num">
                                      <p:cBhvr>
                                        <p:cTn id="62" dur="1000" fill="hold"/>
                                        <p:tgtEl>
                                          <p:spTgt spid="76804"/>
                                        </p:tgtEl>
                                        <p:attrNameLst>
                                          <p:attrName>ppt_w</p:attrName>
                                        </p:attrNameLst>
                                      </p:cBhvr>
                                      <p:tavLst>
                                        <p:tav tm="0">
                                          <p:val>
                                            <p:fltVal val="0"/>
                                          </p:val>
                                        </p:tav>
                                        <p:tav tm="100000">
                                          <p:val>
                                            <p:strVal val="#ppt_w"/>
                                          </p:val>
                                        </p:tav>
                                      </p:tavLst>
                                    </p:anim>
                                    <p:anim calcmode="lin" valueType="num">
                                      <p:cBhvr>
                                        <p:cTn id="63" dur="1000" fill="hold"/>
                                        <p:tgtEl>
                                          <p:spTgt spid="76804"/>
                                        </p:tgtEl>
                                        <p:attrNameLst>
                                          <p:attrName>ppt_h</p:attrName>
                                        </p:attrNameLst>
                                      </p:cBhvr>
                                      <p:tavLst>
                                        <p:tav tm="0">
                                          <p:val>
                                            <p:fltVal val="0"/>
                                          </p:val>
                                        </p:tav>
                                        <p:tav tm="100000">
                                          <p:val>
                                            <p:strVal val="#ppt_h"/>
                                          </p:val>
                                        </p:tav>
                                      </p:tavLst>
                                    </p:anim>
                                    <p:anim calcmode="lin" valueType="num">
                                      <p:cBhvr>
                                        <p:cTn id="64" dur="1000" fill="hold"/>
                                        <p:tgtEl>
                                          <p:spTgt spid="76804"/>
                                        </p:tgtEl>
                                        <p:attrNameLst>
                                          <p:attrName>style.rotation</p:attrName>
                                        </p:attrNameLst>
                                      </p:cBhvr>
                                      <p:tavLst>
                                        <p:tav tm="0">
                                          <p:val>
                                            <p:fltVal val="90"/>
                                          </p:val>
                                        </p:tav>
                                        <p:tav tm="100000">
                                          <p:val>
                                            <p:fltVal val="0"/>
                                          </p:val>
                                        </p:tav>
                                      </p:tavLst>
                                    </p:anim>
                                    <p:animEffect transition="in" filter="fade">
                                      <p:cBhvr>
                                        <p:cTn id="65" dur="1000"/>
                                        <p:tgtEl>
                                          <p:spTgt spid="76804"/>
                                        </p:tgtEl>
                                      </p:cBhvr>
                                    </p:animEffect>
                                  </p:childTnLst>
                                </p:cTn>
                              </p:par>
                              <p:par>
                                <p:cTn id="66" presetID="31" presetClass="entr" presetSubtype="0" fill="hold" grpId="0" nodeType="withEffect">
                                  <p:stCondLst>
                                    <p:cond delay="0"/>
                                  </p:stCondLst>
                                  <p:childTnLst>
                                    <p:set>
                                      <p:cBhvr>
                                        <p:cTn id="67" dur="1" fill="hold">
                                          <p:stCondLst>
                                            <p:cond delay="0"/>
                                          </p:stCondLst>
                                        </p:cTn>
                                        <p:tgtEl>
                                          <p:spTgt spid="76887"/>
                                        </p:tgtEl>
                                        <p:attrNameLst>
                                          <p:attrName>style.visibility</p:attrName>
                                        </p:attrNameLst>
                                      </p:cBhvr>
                                      <p:to>
                                        <p:strVal val="visible"/>
                                      </p:to>
                                    </p:set>
                                    <p:anim calcmode="lin" valueType="num">
                                      <p:cBhvr>
                                        <p:cTn id="68" dur="1000" fill="hold"/>
                                        <p:tgtEl>
                                          <p:spTgt spid="76887"/>
                                        </p:tgtEl>
                                        <p:attrNameLst>
                                          <p:attrName>ppt_w</p:attrName>
                                        </p:attrNameLst>
                                      </p:cBhvr>
                                      <p:tavLst>
                                        <p:tav tm="0">
                                          <p:val>
                                            <p:fltVal val="0"/>
                                          </p:val>
                                        </p:tav>
                                        <p:tav tm="100000">
                                          <p:val>
                                            <p:strVal val="#ppt_w"/>
                                          </p:val>
                                        </p:tav>
                                      </p:tavLst>
                                    </p:anim>
                                    <p:anim calcmode="lin" valueType="num">
                                      <p:cBhvr>
                                        <p:cTn id="69" dur="1000" fill="hold"/>
                                        <p:tgtEl>
                                          <p:spTgt spid="76887"/>
                                        </p:tgtEl>
                                        <p:attrNameLst>
                                          <p:attrName>ppt_h</p:attrName>
                                        </p:attrNameLst>
                                      </p:cBhvr>
                                      <p:tavLst>
                                        <p:tav tm="0">
                                          <p:val>
                                            <p:fltVal val="0"/>
                                          </p:val>
                                        </p:tav>
                                        <p:tav tm="100000">
                                          <p:val>
                                            <p:strVal val="#ppt_h"/>
                                          </p:val>
                                        </p:tav>
                                      </p:tavLst>
                                    </p:anim>
                                    <p:anim calcmode="lin" valueType="num">
                                      <p:cBhvr>
                                        <p:cTn id="70" dur="1000" fill="hold"/>
                                        <p:tgtEl>
                                          <p:spTgt spid="76887"/>
                                        </p:tgtEl>
                                        <p:attrNameLst>
                                          <p:attrName>style.rotation</p:attrName>
                                        </p:attrNameLst>
                                      </p:cBhvr>
                                      <p:tavLst>
                                        <p:tav tm="0">
                                          <p:val>
                                            <p:fltVal val="90"/>
                                          </p:val>
                                        </p:tav>
                                        <p:tav tm="100000">
                                          <p:val>
                                            <p:fltVal val="0"/>
                                          </p:val>
                                        </p:tav>
                                      </p:tavLst>
                                    </p:anim>
                                    <p:animEffect transition="in" filter="fade">
                                      <p:cBhvr>
                                        <p:cTn id="71" dur="1000"/>
                                        <p:tgtEl>
                                          <p:spTgt spid="768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73" grpId="0" animBg="1"/>
      <p:bldP spid="76883" grpId="0"/>
      <p:bldP spid="76884" grpId="0"/>
      <p:bldP spid="76885" grpId="0"/>
      <p:bldP spid="76887" grpId="0"/>
      <p:bldP spid="8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724" name="Group 63"/>
          <p:cNvGrpSpPr>
            <a:grpSpLocks/>
          </p:cNvGrpSpPr>
          <p:nvPr/>
        </p:nvGrpSpPr>
        <p:grpSpPr bwMode="auto">
          <a:xfrm>
            <a:off x="2971800" y="1839913"/>
            <a:ext cx="2101850" cy="1938337"/>
            <a:chOff x="2208" y="1392"/>
            <a:chExt cx="1132" cy="1055"/>
          </a:xfrm>
        </p:grpSpPr>
        <p:sp>
          <p:nvSpPr>
            <p:cNvPr id="70725" name="Freeform 64"/>
            <p:cNvSpPr>
              <a:spLocks/>
            </p:cNvSpPr>
            <p:nvPr/>
          </p:nvSpPr>
          <p:spPr bwMode="gray">
            <a:xfrm>
              <a:off x="2332" y="2158"/>
              <a:ext cx="467" cy="232"/>
            </a:xfrm>
            <a:custGeom>
              <a:avLst/>
              <a:gdLst>
                <a:gd name="T0" fmla="*/ 0 w 335"/>
                <a:gd name="T1" fmla="*/ 166 h 173"/>
                <a:gd name="T2" fmla="*/ 58 w 335"/>
                <a:gd name="T3" fmla="*/ 173 h 173"/>
                <a:gd name="T4" fmla="*/ 297 w 335"/>
                <a:gd name="T5" fmla="*/ 32 h 173"/>
                <a:gd name="T6" fmla="*/ 289 w 335"/>
                <a:gd name="T7" fmla="*/ 8 h 173"/>
                <a:gd name="T8" fmla="*/ 223 w 335"/>
                <a:gd name="T9" fmla="*/ 26 h 173"/>
                <a:gd name="T10" fmla="*/ 0 w 335"/>
                <a:gd name="T11" fmla="*/ 166 h 173"/>
                <a:gd name="T12" fmla="*/ 0 60000 65536"/>
                <a:gd name="T13" fmla="*/ 0 60000 65536"/>
                <a:gd name="T14" fmla="*/ 0 60000 65536"/>
                <a:gd name="T15" fmla="*/ 0 60000 65536"/>
                <a:gd name="T16" fmla="*/ 0 60000 65536"/>
                <a:gd name="T17" fmla="*/ 0 60000 65536"/>
                <a:gd name="T18" fmla="*/ 0 w 335"/>
                <a:gd name="T19" fmla="*/ 0 h 173"/>
                <a:gd name="T20" fmla="*/ 335 w 335"/>
                <a:gd name="T21" fmla="*/ 173 h 173"/>
              </a:gdLst>
              <a:ahLst/>
              <a:cxnLst>
                <a:cxn ang="T12">
                  <a:pos x="T0" y="T1"/>
                </a:cxn>
                <a:cxn ang="T13">
                  <a:pos x="T2" y="T3"/>
                </a:cxn>
                <a:cxn ang="T14">
                  <a:pos x="T4" y="T5"/>
                </a:cxn>
                <a:cxn ang="T15">
                  <a:pos x="T6" y="T7"/>
                </a:cxn>
                <a:cxn ang="T16">
                  <a:pos x="T8" y="T9"/>
                </a:cxn>
                <a:cxn ang="T17">
                  <a:pos x="T10" y="T11"/>
                </a:cxn>
              </a:cxnLst>
              <a:rect l="T18" t="T19" r="T20" b="T21"/>
              <a:pathLst>
                <a:path w="335" h="173">
                  <a:moveTo>
                    <a:pt x="0" y="166"/>
                  </a:moveTo>
                  <a:lnTo>
                    <a:pt x="58" y="173"/>
                  </a:lnTo>
                  <a:lnTo>
                    <a:pt x="297" y="32"/>
                  </a:lnTo>
                  <a:cubicBezTo>
                    <a:pt x="335" y="5"/>
                    <a:pt x="301" y="9"/>
                    <a:pt x="289" y="8"/>
                  </a:cubicBezTo>
                  <a:cubicBezTo>
                    <a:pt x="277" y="7"/>
                    <a:pt x="271" y="0"/>
                    <a:pt x="223" y="26"/>
                  </a:cubicBezTo>
                  <a:lnTo>
                    <a:pt x="0" y="166"/>
                  </a:lnTo>
                  <a:close/>
                </a:path>
              </a:pathLst>
            </a:custGeom>
            <a:gradFill rotWithShape="1">
              <a:gsLst>
                <a:gs pos="0">
                  <a:srgbClr val="1C1C1C">
                    <a:alpha val="0"/>
                  </a:srgbClr>
                </a:gs>
                <a:gs pos="100000">
                  <a:srgbClr val="1C1C1C">
                    <a:gamma/>
                    <a:tint val="50980"/>
                    <a:invGamma/>
                  </a:srgb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ctr" eaLnBrk="0" hangingPunct="0"/>
              <a:endParaRPr lang="en-US" b="0">
                <a:cs typeface="Arial" charset="0"/>
              </a:endParaRPr>
            </a:p>
          </p:txBody>
        </p:sp>
        <p:sp>
          <p:nvSpPr>
            <p:cNvPr id="70726" name="Freeform 65"/>
            <p:cNvSpPr>
              <a:spLocks/>
            </p:cNvSpPr>
            <p:nvPr/>
          </p:nvSpPr>
          <p:spPr bwMode="gray">
            <a:xfrm>
              <a:off x="2208" y="1553"/>
              <a:ext cx="312" cy="837"/>
            </a:xfrm>
            <a:custGeom>
              <a:avLst/>
              <a:gdLst>
                <a:gd name="T0" fmla="*/ 103 w 224"/>
                <a:gd name="T1" fmla="*/ 101 h 569"/>
                <a:gd name="T2" fmla="*/ 74 w 224"/>
                <a:gd name="T3" fmla="*/ 50 h 569"/>
                <a:gd name="T4" fmla="*/ 121 w 224"/>
                <a:gd name="T5" fmla="*/ 1 h 569"/>
                <a:gd name="T6" fmla="*/ 171 w 224"/>
                <a:gd name="T7" fmla="*/ 52 h 569"/>
                <a:gd name="T8" fmla="*/ 135 w 224"/>
                <a:gd name="T9" fmla="*/ 101 h 569"/>
                <a:gd name="T10" fmla="*/ 134 w 224"/>
                <a:gd name="T11" fmla="*/ 124 h 569"/>
                <a:gd name="T12" fmla="*/ 209 w 224"/>
                <a:gd name="T13" fmla="*/ 145 h 569"/>
                <a:gd name="T14" fmla="*/ 221 w 224"/>
                <a:gd name="T15" fmla="*/ 204 h 569"/>
                <a:gd name="T16" fmla="*/ 218 w 224"/>
                <a:gd name="T17" fmla="*/ 321 h 569"/>
                <a:gd name="T18" fmla="*/ 209 w 224"/>
                <a:gd name="T19" fmla="*/ 365 h 569"/>
                <a:gd name="T20" fmla="*/ 196 w 224"/>
                <a:gd name="T21" fmla="*/ 308 h 569"/>
                <a:gd name="T22" fmla="*/ 187 w 224"/>
                <a:gd name="T23" fmla="*/ 202 h 569"/>
                <a:gd name="T24" fmla="*/ 170 w 224"/>
                <a:gd name="T25" fmla="*/ 321 h 569"/>
                <a:gd name="T26" fmla="*/ 144 w 224"/>
                <a:gd name="T27" fmla="*/ 569 h 569"/>
                <a:gd name="T28" fmla="*/ 78 w 224"/>
                <a:gd name="T29" fmla="*/ 565 h 569"/>
                <a:gd name="T30" fmla="*/ 50 w 224"/>
                <a:gd name="T31" fmla="*/ 325 h 569"/>
                <a:gd name="T32" fmla="*/ 33 w 224"/>
                <a:gd name="T33" fmla="*/ 208 h 569"/>
                <a:gd name="T34" fmla="*/ 25 w 224"/>
                <a:gd name="T35" fmla="*/ 310 h 569"/>
                <a:gd name="T36" fmla="*/ 12 w 224"/>
                <a:gd name="T37" fmla="*/ 365 h 569"/>
                <a:gd name="T38" fmla="*/ 1 w 224"/>
                <a:gd name="T39" fmla="*/ 305 h 569"/>
                <a:gd name="T40" fmla="*/ 7 w 224"/>
                <a:gd name="T41" fmla="*/ 184 h 569"/>
                <a:gd name="T42" fmla="*/ 23 w 224"/>
                <a:gd name="T43" fmla="*/ 140 h 569"/>
                <a:gd name="T44" fmla="*/ 102 w 224"/>
                <a:gd name="T45" fmla="*/ 124 h 569"/>
                <a:gd name="T46" fmla="*/ 103 w 224"/>
                <a:gd name="T47" fmla="*/ 101 h 5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4"/>
                <a:gd name="T73" fmla="*/ 0 h 569"/>
                <a:gd name="T74" fmla="*/ 224 w 224"/>
                <a:gd name="T75" fmla="*/ 569 h 5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4" h="569">
                  <a:moveTo>
                    <a:pt x="103" y="101"/>
                  </a:moveTo>
                  <a:cubicBezTo>
                    <a:pt x="87" y="94"/>
                    <a:pt x="75" y="75"/>
                    <a:pt x="74" y="50"/>
                  </a:cubicBezTo>
                  <a:cubicBezTo>
                    <a:pt x="72" y="26"/>
                    <a:pt x="90" y="0"/>
                    <a:pt x="121" y="1"/>
                  </a:cubicBezTo>
                  <a:cubicBezTo>
                    <a:pt x="152" y="2"/>
                    <a:pt x="172" y="18"/>
                    <a:pt x="171" y="52"/>
                  </a:cubicBezTo>
                  <a:cubicBezTo>
                    <a:pt x="170" y="85"/>
                    <a:pt x="151" y="96"/>
                    <a:pt x="135" y="101"/>
                  </a:cubicBezTo>
                  <a:cubicBezTo>
                    <a:pt x="132" y="111"/>
                    <a:pt x="132" y="118"/>
                    <a:pt x="134" y="124"/>
                  </a:cubicBezTo>
                  <a:cubicBezTo>
                    <a:pt x="151" y="131"/>
                    <a:pt x="194" y="132"/>
                    <a:pt x="209" y="145"/>
                  </a:cubicBezTo>
                  <a:cubicBezTo>
                    <a:pt x="224" y="156"/>
                    <a:pt x="219" y="175"/>
                    <a:pt x="221" y="204"/>
                  </a:cubicBezTo>
                  <a:lnTo>
                    <a:pt x="218" y="321"/>
                  </a:lnTo>
                  <a:cubicBezTo>
                    <a:pt x="216" y="348"/>
                    <a:pt x="212" y="367"/>
                    <a:pt x="209" y="365"/>
                  </a:cubicBezTo>
                  <a:cubicBezTo>
                    <a:pt x="199" y="370"/>
                    <a:pt x="200" y="335"/>
                    <a:pt x="196" y="308"/>
                  </a:cubicBezTo>
                  <a:lnTo>
                    <a:pt x="187" y="202"/>
                  </a:lnTo>
                  <a:cubicBezTo>
                    <a:pt x="182" y="204"/>
                    <a:pt x="177" y="260"/>
                    <a:pt x="170" y="321"/>
                  </a:cubicBezTo>
                  <a:lnTo>
                    <a:pt x="144" y="569"/>
                  </a:lnTo>
                  <a:lnTo>
                    <a:pt x="78" y="565"/>
                  </a:lnTo>
                  <a:lnTo>
                    <a:pt x="50" y="325"/>
                  </a:lnTo>
                  <a:cubicBezTo>
                    <a:pt x="39" y="255"/>
                    <a:pt x="37" y="211"/>
                    <a:pt x="33" y="208"/>
                  </a:cubicBezTo>
                  <a:lnTo>
                    <a:pt x="25" y="310"/>
                  </a:lnTo>
                  <a:cubicBezTo>
                    <a:pt x="22" y="336"/>
                    <a:pt x="16" y="366"/>
                    <a:pt x="12" y="365"/>
                  </a:cubicBezTo>
                  <a:cubicBezTo>
                    <a:pt x="4" y="365"/>
                    <a:pt x="2" y="335"/>
                    <a:pt x="1" y="305"/>
                  </a:cubicBezTo>
                  <a:cubicBezTo>
                    <a:pt x="0" y="275"/>
                    <a:pt x="3" y="212"/>
                    <a:pt x="7" y="184"/>
                  </a:cubicBezTo>
                  <a:cubicBezTo>
                    <a:pt x="12" y="157"/>
                    <a:pt x="7" y="150"/>
                    <a:pt x="23" y="140"/>
                  </a:cubicBezTo>
                  <a:cubicBezTo>
                    <a:pt x="39" y="131"/>
                    <a:pt x="89" y="131"/>
                    <a:pt x="102" y="124"/>
                  </a:cubicBezTo>
                  <a:cubicBezTo>
                    <a:pt x="106" y="120"/>
                    <a:pt x="108" y="108"/>
                    <a:pt x="103" y="101"/>
                  </a:cubicBezTo>
                  <a:close/>
                </a:path>
              </a:pathLst>
            </a:custGeom>
            <a:gradFill rotWithShape="1">
              <a:gsLst>
                <a:gs pos="0">
                  <a:schemeClr val="accent2"/>
                </a:gs>
                <a:gs pos="100000">
                  <a:schemeClr val="accent2">
                    <a:gamma/>
                    <a:tint val="50980"/>
                    <a:invGamma/>
                  </a:schemeClr>
                </a:gs>
              </a:gsLst>
              <a:lin ang="5400000" scaled="1"/>
            </a:gradFill>
            <a:ln w="9525">
              <a:miter lim="800000"/>
              <a:headEnd/>
              <a:tailEnd/>
            </a:ln>
            <a:scene3d>
              <a:camera prst="legacyPerspectiveTopRight">
                <a:rot lat="0" lon="899999" rev="0"/>
              </a:camera>
              <a:lightRig rig="legacyFlat1" dir="t"/>
            </a:scene3d>
            <a:sp3d extrusionH="36500" prstMaterial="legacyMetal">
              <a:bevelT w="13500" h="13500" prst="angle"/>
              <a:bevelB w="13500" h="13500" prst="angle"/>
              <a:extrusionClr>
                <a:srgbClr val="333333"/>
              </a:extrusionClr>
            </a:sp3d>
          </p:spPr>
          <p:txBody>
            <a:bodyPr>
              <a:flatTx/>
            </a:bodyPr>
            <a:lstStyle/>
            <a:p>
              <a:pPr algn="ctr" eaLnBrk="0" hangingPunct="0"/>
              <a:endParaRPr lang="en-US" b="0">
                <a:cs typeface="Arial" charset="0"/>
              </a:endParaRPr>
            </a:p>
          </p:txBody>
        </p:sp>
        <p:sp>
          <p:nvSpPr>
            <p:cNvPr id="70727" name="Freeform 66"/>
            <p:cNvSpPr>
              <a:spLocks/>
            </p:cNvSpPr>
            <p:nvPr/>
          </p:nvSpPr>
          <p:spPr bwMode="gray">
            <a:xfrm>
              <a:off x="2630" y="2172"/>
              <a:ext cx="578" cy="275"/>
            </a:xfrm>
            <a:custGeom>
              <a:avLst/>
              <a:gdLst>
                <a:gd name="T0" fmla="*/ 0 w 367"/>
                <a:gd name="T1" fmla="*/ 158 h 170"/>
                <a:gd name="T2" fmla="*/ 80 w 367"/>
                <a:gd name="T3" fmla="*/ 170 h 170"/>
                <a:gd name="T4" fmla="*/ 332 w 367"/>
                <a:gd name="T5" fmla="*/ 37 h 170"/>
                <a:gd name="T6" fmla="*/ 292 w 367"/>
                <a:gd name="T7" fmla="*/ 1 h 170"/>
                <a:gd name="T8" fmla="*/ 230 w 367"/>
                <a:gd name="T9" fmla="*/ 29 h 170"/>
                <a:gd name="T10" fmla="*/ 0 w 367"/>
                <a:gd name="T11" fmla="*/ 158 h 170"/>
                <a:gd name="T12" fmla="*/ 0 60000 65536"/>
                <a:gd name="T13" fmla="*/ 0 60000 65536"/>
                <a:gd name="T14" fmla="*/ 0 60000 65536"/>
                <a:gd name="T15" fmla="*/ 0 60000 65536"/>
                <a:gd name="T16" fmla="*/ 0 60000 65536"/>
                <a:gd name="T17" fmla="*/ 0 60000 65536"/>
                <a:gd name="T18" fmla="*/ 0 w 367"/>
                <a:gd name="T19" fmla="*/ 0 h 170"/>
                <a:gd name="T20" fmla="*/ 367 w 367"/>
                <a:gd name="T21" fmla="*/ 170 h 170"/>
              </a:gdLst>
              <a:ahLst/>
              <a:cxnLst>
                <a:cxn ang="T12">
                  <a:pos x="T0" y="T1"/>
                </a:cxn>
                <a:cxn ang="T13">
                  <a:pos x="T2" y="T3"/>
                </a:cxn>
                <a:cxn ang="T14">
                  <a:pos x="T4" y="T5"/>
                </a:cxn>
                <a:cxn ang="T15">
                  <a:pos x="T6" y="T7"/>
                </a:cxn>
                <a:cxn ang="T16">
                  <a:pos x="T8" y="T9"/>
                </a:cxn>
                <a:cxn ang="T17">
                  <a:pos x="T10" y="T11"/>
                </a:cxn>
              </a:cxnLst>
              <a:rect l="T18" t="T19" r="T20" b="T21"/>
              <a:pathLst>
                <a:path w="367" h="170">
                  <a:moveTo>
                    <a:pt x="0" y="158"/>
                  </a:moveTo>
                  <a:lnTo>
                    <a:pt x="80" y="170"/>
                  </a:lnTo>
                  <a:lnTo>
                    <a:pt x="332" y="37"/>
                  </a:lnTo>
                  <a:cubicBezTo>
                    <a:pt x="367" y="9"/>
                    <a:pt x="309" y="2"/>
                    <a:pt x="292" y="1"/>
                  </a:cubicBezTo>
                  <a:cubicBezTo>
                    <a:pt x="280" y="0"/>
                    <a:pt x="279" y="3"/>
                    <a:pt x="230" y="29"/>
                  </a:cubicBezTo>
                  <a:lnTo>
                    <a:pt x="0" y="158"/>
                  </a:lnTo>
                  <a:close/>
                </a:path>
              </a:pathLst>
            </a:custGeom>
            <a:gradFill rotWithShape="1">
              <a:gsLst>
                <a:gs pos="0">
                  <a:srgbClr val="1C1C1C">
                    <a:alpha val="0"/>
                  </a:srgbClr>
                </a:gs>
                <a:gs pos="100000">
                  <a:srgbClr val="1C1C1C">
                    <a:gamma/>
                    <a:tint val="50980"/>
                    <a:invGamma/>
                  </a:srgb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ctr" eaLnBrk="0" hangingPunct="0"/>
              <a:endParaRPr lang="en-US" b="0">
                <a:cs typeface="Arial" charset="0"/>
              </a:endParaRPr>
            </a:p>
          </p:txBody>
        </p:sp>
        <p:sp>
          <p:nvSpPr>
            <p:cNvPr id="70728" name="Freeform 67"/>
            <p:cNvSpPr>
              <a:spLocks/>
            </p:cNvSpPr>
            <p:nvPr/>
          </p:nvSpPr>
          <p:spPr bwMode="gray">
            <a:xfrm>
              <a:off x="3014" y="2205"/>
              <a:ext cx="326" cy="150"/>
            </a:xfrm>
            <a:custGeom>
              <a:avLst/>
              <a:gdLst>
                <a:gd name="T0" fmla="*/ 0 w 234"/>
                <a:gd name="T1" fmla="*/ 98 h 112"/>
                <a:gd name="T2" fmla="*/ 61 w 234"/>
                <a:gd name="T3" fmla="*/ 112 h 112"/>
                <a:gd name="T4" fmla="*/ 218 w 234"/>
                <a:gd name="T5" fmla="*/ 32 h 112"/>
                <a:gd name="T6" fmla="*/ 157 w 234"/>
                <a:gd name="T7" fmla="*/ 11 h 112"/>
                <a:gd name="T8" fmla="*/ 0 w 234"/>
                <a:gd name="T9" fmla="*/ 98 h 112"/>
                <a:gd name="T10" fmla="*/ 0 60000 65536"/>
                <a:gd name="T11" fmla="*/ 0 60000 65536"/>
                <a:gd name="T12" fmla="*/ 0 60000 65536"/>
                <a:gd name="T13" fmla="*/ 0 60000 65536"/>
                <a:gd name="T14" fmla="*/ 0 60000 65536"/>
                <a:gd name="T15" fmla="*/ 0 w 234"/>
                <a:gd name="T16" fmla="*/ 0 h 112"/>
                <a:gd name="T17" fmla="*/ 234 w 234"/>
                <a:gd name="T18" fmla="*/ 112 h 112"/>
              </a:gdLst>
              <a:ahLst/>
              <a:cxnLst>
                <a:cxn ang="T10">
                  <a:pos x="T0" y="T1"/>
                </a:cxn>
                <a:cxn ang="T11">
                  <a:pos x="T2" y="T3"/>
                </a:cxn>
                <a:cxn ang="T12">
                  <a:pos x="T4" y="T5"/>
                </a:cxn>
                <a:cxn ang="T13">
                  <a:pos x="T6" y="T7"/>
                </a:cxn>
                <a:cxn ang="T14">
                  <a:pos x="T8" y="T9"/>
                </a:cxn>
              </a:cxnLst>
              <a:rect l="T15" t="T16" r="T17" b="T18"/>
              <a:pathLst>
                <a:path w="234" h="112">
                  <a:moveTo>
                    <a:pt x="0" y="98"/>
                  </a:moveTo>
                  <a:lnTo>
                    <a:pt x="61" y="112"/>
                  </a:lnTo>
                  <a:lnTo>
                    <a:pt x="218" y="32"/>
                  </a:lnTo>
                  <a:cubicBezTo>
                    <a:pt x="234" y="15"/>
                    <a:pt x="193" y="0"/>
                    <a:pt x="157" y="11"/>
                  </a:cubicBezTo>
                  <a:lnTo>
                    <a:pt x="0" y="98"/>
                  </a:lnTo>
                  <a:close/>
                </a:path>
              </a:pathLst>
            </a:custGeom>
            <a:gradFill rotWithShape="1">
              <a:gsLst>
                <a:gs pos="0">
                  <a:srgbClr val="1C1C1C">
                    <a:alpha val="0"/>
                  </a:srgbClr>
                </a:gs>
                <a:gs pos="100000">
                  <a:srgbClr val="1C1C1C">
                    <a:gamma/>
                    <a:tint val="50980"/>
                    <a:invGamma/>
                  </a:srgb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ctr" eaLnBrk="0" hangingPunct="0"/>
              <a:endParaRPr lang="en-US" b="0">
                <a:cs typeface="Arial" charset="0"/>
              </a:endParaRPr>
            </a:p>
          </p:txBody>
        </p:sp>
        <p:sp>
          <p:nvSpPr>
            <p:cNvPr id="70729" name="Freeform 68"/>
            <p:cNvSpPr>
              <a:spLocks/>
            </p:cNvSpPr>
            <p:nvPr/>
          </p:nvSpPr>
          <p:spPr bwMode="gray">
            <a:xfrm>
              <a:off x="2899" y="1513"/>
              <a:ext cx="313" cy="837"/>
            </a:xfrm>
            <a:custGeom>
              <a:avLst/>
              <a:gdLst>
                <a:gd name="T0" fmla="*/ 103 w 224"/>
                <a:gd name="T1" fmla="*/ 101 h 569"/>
                <a:gd name="T2" fmla="*/ 74 w 224"/>
                <a:gd name="T3" fmla="*/ 50 h 569"/>
                <a:gd name="T4" fmla="*/ 121 w 224"/>
                <a:gd name="T5" fmla="*/ 1 h 569"/>
                <a:gd name="T6" fmla="*/ 171 w 224"/>
                <a:gd name="T7" fmla="*/ 52 h 569"/>
                <a:gd name="T8" fmla="*/ 135 w 224"/>
                <a:gd name="T9" fmla="*/ 101 h 569"/>
                <a:gd name="T10" fmla="*/ 134 w 224"/>
                <a:gd name="T11" fmla="*/ 124 h 569"/>
                <a:gd name="T12" fmla="*/ 209 w 224"/>
                <a:gd name="T13" fmla="*/ 145 h 569"/>
                <a:gd name="T14" fmla="*/ 221 w 224"/>
                <a:gd name="T15" fmla="*/ 204 h 569"/>
                <a:gd name="T16" fmla="*/ 218 w 224"/>
                <a:gd name="T17" fmla="*/ 321 h 569"/>
                <a:gd name="T18" fmla="*/ 209 w 224"/>
                <a:gd name="T19" fmla="*/ 365 h 569"/>
                <a:gd name="T20" fmla="*/ 196 w 224"/>
                <a:gd name="T21" fmla="*/ 308 h 569"/>
                <a:gd name="T22" fmla="*/ 187 w 224"/>
                <a:gd name="T23" fmla="*/ 202 h 569"/>
                <a:gd name="T24" fmla="*/ 170 w 224"/>
                <a:gd name="T25" fmla="*/ 321 h 569"/>
                <a:gd name="T26" fmla="*/ 144 w 224"/>
                <a:gd name="T27" fmla="*/ 569 h 569"/>
                <a:gd name="T28" fmla="*/ 78 w 224"/>
                <a:gd name="T29" fmla="*/ 565 h 569"/>
                <a:gd name="T30" fmla="*/ 50 w 224"/>
                <a:gd name="T31" fmla="*/ 325 h 569"/>
                <a:gd name="T32" fmla="*/ 33 w 224"/>
                <a:gd name="T33" fmla="*/ 208 h 569"/>
                <a:gd name="T34" fmla="*/ 25 w 224"/>
                <a:gd name="T35" fmla="*/ 310 h 569"/>
                <a:gd name="T36" fmla="*/ 12 w 224"/>
                <a:gd name="T37" fmla="*/ 365 h 569"/>
                <a:gd name="T38" fmla="*/ 1 w 224"/>
                <a:gd name="T39" fmla="*/ 305 h 569"/>
                <a:gd name="T40" fmla="*/ 7 w 224"/>
                <a:gd name="T41" fmla="*/ 184 h 569"/>
                <a:gd name="T42" fmla="*/ 23 w 224"/>
                <a:gd name="T43" fmla="*/ 140 h 569"/>
                <a:gd name="T44" fmla="*/ 102 w 224"/>
                <a:gd name="T45" fmla="*/ 124 h 569"/>
                <a:gd name="T46" fmla="*/ 103 w 224"/>
                <a:gd name="T47" fmla="*/ 101 h 5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4"/>
                <a:gd name="T73" fmla="*/ 0 h 569"/>
                <a:gd name="T74" fmla="*/ 224 w 224"/>
                <a:gd name="T75" fmla="*/ 569 h 5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4" h="569">
                  <a:moveTo>
                    <a:pt x="103" y="101"/>
                  </a:moveTo>
                  <a:cubicBezTo>
                    <a:pt x="87" y="94"/>
                    <a:pt x="75" y="75"/>
                    <a:pt x="74" y="50"/>
                  </a:cubicBezTo>
                  <a:cubicBezTo>
                    <a:pt x="72" y="26"/>
                    <a:pt x="90" y="0"/>
                    <a:pt x="121" y="1"/>
                  </a:cubicBezTo>
                  <a:cubicBezTo>
                    <a:pt x="152" y="2"/>
                    <a:pt x="172" y="18"/>
                    <a:pt x="171" y="52"/>
                  </a:cubicBezTo>
                  <a:cubicBezTo>
                    <a:pt x="170" y="85"/>
                    <a:pt x="151" y="96"/>
                    <a:pt x="135" y="101"/>
                  </a:cubicBezTo>
                  <a:cubicBezTo>
                    <a:pt x="132" y="111"/>
                    <a:pt x="132" y="118"/>
                    <a:pt x="134" y="124"/>
                  </a:cubicBezTo>
                  <a:cubicBezTo>
                    <a:pt x="151" y="131"/>
                    <a:pt x="194" y="132"/>
                    <a:pt x="209" y="145"/>
                  </a:cubicBezTo>
                  <a:cubicBezTo>
                    <a:pt x="224" y="156"/>
                    <a:pt x="219" y="175"/>
                    <a:pt x="221" y="204"/>
                  </a:cubicBezTo>
                  <a:lnTo>
                    <a:pt x="218" y="321"/>
                  </a:lnTo>
                  <a:cubicBezTo>
                    <a:pt x="216" y="348"/>
                    <a:pt x="212" y="367"/>
                    <a:pt x="209" y="365"/>
                  </a:cubicBezTo>
                  <a:cubicBezTo>
                    <a:pt x="199" y="370"/>
                    <a:pt x="200" y="335"/>
                    <a:pt x="196" y="308"/>
                  </a:cubicBezTo>
                  <a:lnTo>
                    <a:pt x="187" y="202"/>
                  </a:lnTo>
                  <a:cubicBezTo>
                    <a:pt x="182" y="204"/>
                    <a:pt x="177" y="260"/>
                    <a:pt x="170" y="321"/>
                  </a:cubicBezTo>
                  <a:lnTo>
                    <a:pt x="144" y="569"/>
                  </a:lnTo>
                  <a:lnTo>
                    <a:pt x="78" y="565"/>
                  </a:lnTo>
                  <a:lnTo>
                    <a:pt x="50" y="325"/>
                  </a:lnTo>
                  <a:cubicBezTo>
                    <a:pt x="39" y="255"/>
                    <a:pt x="37" y="211"/>
                    <a:pt x="33" y="208"/>
                  </a:cubicBezTo>
                  <a:lnTo>
                    <a:pt x="25" y="310"/>
                  </a:lnTo>
                  <a:cubicBezTo>
                    <a:pt x="22" y="336"/>
                    <a:pt x="16" y="366"/>
                    <a:pt x="12" y="365"/>
                  </a:cubicBezTo>
                  <a:cubicBezTo>
                    <a:pt x="4" y="365"/>
                    <a:pt x="2" y="335"/>
                    <a:pt x="1" y="305"/>
                  </a:cubicBezTo>
                  <a:cubicBezTo>
                    <a:pt x="0" y="275"/>
                    <a:pt x="3" y="212"/>
                    <a:pt x="7" y="184"/>
                  </a:cubicBezTo>
                  <a:cubicBezTo>
                    <a:pt x="12" y="157"/>
                    <a:pt x="7" y="150"/>
                    <a:pt x="23" y="140"/>
                  </a:cubicBezTo>
                  <a:cubicBezTo>
                    <a:pt x="39" y="131"/>
                    <a:pt x="89" y="131"/>
                    <a:pt x="102" y="124"/>
                  </a:cubicBezTo>
                  <a:cubicBezTo>
                    <a:pt x="106" y="120"/>
                    <a:pt x="108" y="108"/>
                    <a:pt x="103" y="101"/>
                  </a:cubicBezTo>
                  <a:close/>
                </a:path>
              </a:pathLst>
            </a:custGeom>
            <a:gradFill rotWithShape="1">
              <a:gsLst>
                <a:gs pos="0">
                  <a:schemeClr val="accent2"/>
                </a:gs>
                <a:gs pos="100000">
                  <a:schemeClr val="accent2">
                    <a:gamma/>
                    <a:tint val="50980"/>
                    <a:invGamma/>
                  </a:schemeClr>
                </a:gs>
              </a:gsLst>
              <a:lin ang="5400000" scaled="1"/>
            </a:gradFill>
            <a:ln w="9525">
              <a:miter lim="800000"/>
              <a:headEnd/>
              <a:tailEnd/>
            </a:ln>
            <a:scene3d>
              <a:camera prst="legacyPerspectiveTopRight">
                <a:rot lat="0" lon="899999" rev="0"/>
              </a:camera>
              <a:lightRig rig="legacyFlat1" dir="t"/>
            </a:scene3d>
            <a:sp3d extrusionH="36500" prstMaterial="legacyMetal">
              <a:bevelT w="13500" h="13500" prst="angle"/>
              <a:bevelB w="13500" h="13500" prst="angle"/>
              <a:extrusionClr>
                <a:srgbClr val="333333"/>
              </a:extrusionClr>
            </a:sp3d>
          </p:spPr>
          <p:txBody>
            <a:bodyPr>
              <a:flatTx/>
            </a:bodyPr>
            <a:lstStyle/>
            <a:p>
              <a:pPr algn="ctr" eaLnBrk="0" hangingPunct="0"/>
              <a:endParaRPr lang="en-US" b="0">
                <a:cs typeface="Arial" charset="0"/>
              </a:endParaRPr>
            </a:p>
          </p:txBody>
        </p:sp>
        <p:sp>
          <p:nvSpPr>
            <p:cNvPr id="70730" name="Freeform 69"/>
            <p:cNvSpPr>
              <a:spLocks/>
            </p:cNvSpPr>
            <p:nvPr/>
          </p:nvSpPr>
          <p:spPr bwMode="gray">
            <a:xfrm>
              <a:off x="2473" y="1392"/>
              <a:ext cx="393" cy="1054"/>
            </a:xfrm>
            <a:custGeom>
              <a:avLst/>
              <a:gdLst>
                <a:gd name="T0" fmla="*/ 103 w 224"/>
                <a:gd name="T1" fmla="*/ 101 h 569"/>
                <a:gd name="T2" fmla="*/ 74 w 224"/>
                <a:gd name="T3" fmla="*/ 50 h 569"/>
                <a:gd name="T4" fmla="*/ 121 w 224"/>
                <a:gd name="T5" fmla="*/ 1 h 569"/>
                <a:gd name="T6" fmla="*/ 171 w 224"/>
                <a:gd name="T7" fmla="*/ 52 h 569"/>
                <a:gd name="T8" fmla="*/ 135 w 224"/>
                <a:gd name="T9" fmla="*/ 101 h 569"/>
                <a:gd name="T10" fmla="*/ 134 w 224"/>
                <a:gd name="T11" fmla="*/ 124 h 569"/>
                <a:gd name="T12" fmla="*/ 209 w 224"/>
                <a:gd name="T13" fmla="*/ 145 h 569"/>
                <a:gd name="T14" fmla="*/ 221 w 224"/>
                <a:gd name="T15" fmla="*/ 204 h 569"/>
                <a:gd name="T16" fmla="*/ 218 w 224"/>
                <a:gd name="T17" fmla="*/ 321 h 569"/>
                <a:gd name="T18" fmla="*/ 209 w 224"/>
                <a:gd name="T19" fmla="*/ 365 h 569"/>
                <a:gd name="T20" fmla="*/ 196 w 224"/>
                <a:gd name="T21" fmla="*/ 308 h 569"/>
                <a:gd name="T22" fmla="*/ 187 w 224"/>
                <a:gd name="T23" fmla="*/ 202 h 569"/>
                <a:gd name="T24" fmla="*/ 170 w 224"/>
                <a:gd name="T25" fmla="*/ 321 h 569"/>
                <a:gd name="T26" fmla="*/ 144 w 224"/>
                <a:gd name="T27" fmla="*/ 569 h 569"/>
                <a:gd name="T28" fmla="*/ 78 w 224"/>
                <a:gd name="T29" fmla="*/ 565 h 569"/>
                <a:gd name="T30" fmla="*/ 50 w 224"/>
                <a:gd name="T31" fmla="*/ 325 h 569"/>
                <a:gd name="T32" fmla="*/ 33 w 224"/>
                <a:gd name="T33" fmla="*/ 208 h 569"/>
                <a:gd name="T34" fmla="*/ 25 w 224"/>
                <a:gd name="T35" fmla="*/ 310 h 569"/>
                <a:gd name="T36" fmla="*/ 12 w 224"/>
                <a:gd name="T37" fmla="*/ 365 h 569"/>
                <a:gd name="T38" fmla="*/ 1 w 224"/>
                <a:gd name="T39" fmla="*/ 305 h 569"/>
                <a:gd name="T40" fmla="*/ 7 w 224"/>
                <a:gd name="T41" fmla="*/ 184 h 569"/>
                <a:gd name="T42" fmla="*/ 23 w 224"/>
                <a:gd name="T43" fmla="*/ 140 h 569"/>
                <a:gd name="T44" fmla="*/ 102 w 224"/>
                <a:gd name="T45" fmla="*/ 124 h 569"/>
                <a:gd name="T46" fmla="*/ 103 w 224"/>
                <a:gd name="T47" fmla="*/ 101 h 5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4"/>
                <a:gd name="T73" fmla="*/ 0 h 569"/>
                <a:gd name="T74" fmla="*/ 224 w 224"/>
                <a:gd name="T75" fmla="*/ 569 h 5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4" h="569">
                  <a:moveTo>
                    <a:pt x="103" y="101"/>
                  </a:moveTo>
                  <a:cubicBezTo>
                    <a:pt x="87" y="94"/>
                    <a:pt x="75" y="75"/>
                    <a:pt x="74" y="50"/>
                  </a:cubicBezTo>
                  <a:cubicBezTo>
                    <a:pt x="72" y="26"/>
                    <a:pt x="90" y="0"/>
                    <a:pt x="121" y="1"/>
                  </a:cubicBezTo>
                  <a:cubicBezTo>
                    <a:pt x="152" y="2"/>
                    <a:pt x="172" y="18"/>
                    <a:pt x="171" y="52"/>
                  </a:cubicBezTo>
                  <a:cubicBezTo>
                    <a:pt x="170" y="85"/>
                    <a:pt x="151" y="96"/>
                    <a:pt x="135" y="101"/>
                  </a:cubicBezTo>
                  <a:cubicBezTo>
                    <a:pt x="132" y="111"/>
                    <a:pt x="132" y="118"/>
                    <a:pt x="134" y="124"/>
                  </a:cubicBezTo>
                  <a:cubicBezTo>
                    <a:pt x="151" y="131"/>
                    <a:pt x="194" y="132"/>
                    <a:pt x="209" y="145"/>
                  </a:cubicBezTo>
                  <a:cubicBezTo>
                    <a:pt x="224" y="156"/>
                    <a:pt x="219" y="175"/>
                    <a:pt x="221" y="204"/>
                  </a:cubicBezTo>
                  <a:lnTo>
                    <a:pt x="218" y="321"/>
                  </a:lnTo>
                  <a:cubicBezTo>
                    <a:pt x="216" y="348"/>
                    <a:pt x="212" y="367"/>
                    <a:pt x="209" y="365"/>
                  </a:cubicBezTo>
                  <a:cubicBezTo>
                    <a:pt x="199" y="370"/>
                    <a:pt x="200" y="335"/>
                    <a:pt x="196" y="308"/>
                  </a:cubicBezTo>
                  <a:lnTo>
                    <a:pt x="187" y="202"/>
                  </a:lnTo>
                  <a:cubicBezTo>
                    <a:pt x="182" y="204"/>
                    <a:pt x="177" y="260"/>
                    <a:pt x="170" y="321"/>
                  </a:cubicBezTo>
                  <a:lnTo>
                    <a:pt x="144" y="569"/>
                  </a:lnTo>
                  <a:lnTo>
                    <a:pt x="78" y="565"/>
                  </a:lnTo>
                  <a:lnTo>
                    <a:pt x="50" y="325"/>
                  </a:lnTo>
                  <a:cubicBezTo>
                    <a:pt x="39" y="255"/>
                    <a:pt x="37" y="211"/>
                    <a:pt x="33" y="208"/>
                  </a:cubicBezTo>
                  <a:lnTo>
                    <a:pt x="25" y="310"/>
                  </a:lnTo>
                  <a:cubicBezTo>
                    <a:pt x="22" y="336"/>
                    <a:pt x="16" y="366"/>
                    <a:pt x="12" y="365"/>
                  </a:cubicBezTo>
                  <a:cubicBezTo>
                    <a:pt x="4" y="365"/>
                    <a:pt x="2" y="335"/>
                    <a:pt x="1" y="305"/>
                  </a:cubicBezTo>
                  <a:cubicBezTo>
                    <a:pt x="0" y="275"/>
                    <a:pt x="3" y="212"/>
                    <a:pt x="7" y="184"/>
                  </a:cubicBezTo>
                  <a:cubicBezTo>
                    <a:pt x="12" y="157"/>
                    <a:pt x="7" y="150"/>
                    <a:pt x="23" y="140"/>
                  </a:cubicBezTo>
                  <a:cubicBezTo>
                    <a:pt x="39" y="131"/>
                    <a:pt x="89" y="131"/>
                    <a:pt x="102" y="124"/>
                  </a:cubicBezTo>
                  <a:cubicBezTo>
                    <a:pt x="106" y="120"/>
                    <a:pt x="108" y="108"/>
                    <a:pt x="103" y="101"/>
                  </a:cubicBezTo>
                  <a:close/>
                </a:path>
              </a:pathLst>
            </a:custGeom>
            <a:gradFill rotWithShape="1">
              <a:gsLst>
                <a:gs pos="0">
                  <a:schemeClr val="accent2"/>
                </a:gs>
                <a:gs pos="100000">
                  <a:schemeClr val="accent2">
                    <a:gamma/>
                    <a:tint val="50980"/>
                    <a:invGamma/>
                  </a:schemeClr>
                </a:gs>
              </a:gsLst>
              <a:lin ang="5400000" scaled="1"/>
            </a:gradFill>
            <a:ln w="9525">
              <a:miter lim="800000"/>
              <a:headEnd/>
              <a:tailEnd/>
            </a:ln>
            <a:scene3d>
              <a:camera prst="legacyPerspectiveTopRight">
                <a:rot lat="0" lon="899999" rev="0"/>
              </a:camera>
              <a:lightRig rig="legacyFlat1" dir="t"/>
            </a:scene3d>
            <a:sp3d extrusionH="36500" prstMaterial="legacyMetal">
              <a:bevelT w="13500" h="13500" prst="angle"/>
              <a:bevelB w="13500" h="13500" prst="angle"/>
              <a:extrusionClr>
                <a:srgbClr val="333333"/>
              </a:extrusionClr>
            </a:sp3d>
          </p:spPr>
          <p:txBody>
            <a:bodyPr>
              <a:flatTx/>
            </a:bodyPr>
            <a:lstStyle/>
            <a:p>
              <a:pPr algn="ctr" eaLnBrk="0" hangingPunct="0"/>
              <a:endParaRPr lang="en-US" b="0">
                <a:cs typeface="Arial" charset="0"/>
              </a:endParaRPr>
            </a:p>
          </p:txBody>
        </p:sp>
      </p:grpSp>
      <p:sp>
        <p:nvSpPr>
          <p:cNvPr id="70658" name="Rectangle 2"/>
          <p:cNvSpPr>
            <a:spLocks noGrp="1" noChangeArrowheads="1"/>
          </p:cNvSpPr>
          <p:nvPr>
            <p:ph type="title"/>
          </p:nvPr>
        </p:nvSpPr>
        <p:spPr/>
        <p:txBody>
          <a:bodyPr/>
          <a:lstStyle/>
          <a:p>
            <a:r>
              <a:rPr lang="en-US" sz="4000" dirty="0" err="1" smtClean="0">
                <a:latin typeface="Times New Roman" pitchFamily="18" charset="0"/>
                <a:cs typeface="Times New Roman" pitchFamily="18" charset="0"/>
              </a:rPr>
              <a:t>Sau</a:t>
            </a:r>
            <a:r>
              <a:rPr lang="en-US" sz="4000" dirty="0" smtClean="0">
                <a:latin typeface="Times New Roman" pitchFamily="18" charset="0"/>
                <a:cs typeface="Times New Roman" pitchFamily="18" charset="0"/>
              </a:rPr>
              <a:t> 5 </a:t>
            </a:r>
            <a:r>
              <a:rPr lang="en-US" sz="4000" dirty="0" err="1" smtClean="0">
                <a:latin typeface="Times New Roman" pitchFamily="18" charset="0"/>
                <a:cs typeface="Times New Roman" pitchFamily="18" charset="0"/>
              </a:rPr>
              <a:t>tháng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hoạt</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động</a:t>
            </a:r>
            <a:endParaRPr lang="en-US" sz="4000" dirty="0">
              <a:latin typeface="Times New Roman" pitchFamily="18" charset="0"/>
              <a:cs typeface="Times New Roman" pitchFamily="18" charset="0"/>
            </a:endParaRPr>
          </a:p>
        </p:txBody>
      </p:sp>
      <p:sp>
        <p:nvSpPr>
          <p:cNvPr id="70709" name="Line 38"/>
          <p:cNvSpPr>
            <a:spLocks noChangeShapeType="1"/>
          </p:cNvSpPr>
          <p:nvPr/>
        </p:nvSpPr>
        <p:spPr bwMode="auto">
          <a:xfrm>
            <a:off x="1724025" y="1892300"/>
            <a:ext cx="0" cy="3313113"/>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70710" name="Line 39"/>
          <p:cNvSpPr>
            <a:spLocks noChangeShapeType="1"/>
          </p:cNvSpPr>
          <p:nvPr/>
        </p:nvSpPr>
        <p:spPr bwMode="auto">
          <a:xfrm>
            <a:off x="1724025" y="5205413"/>
            <a:ext cx="3324225"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70711" name="Text Box 40"/>
          <p:cNvSpPr txBox="1">
            <a:spLocks noChangeArrowheads="1"/>
          </p:cNvSpPr>
          <p:nvPr/>
        </p:nvSpPr>
        <p:spPr bwMode="auto">
          <a:xfrm>
            <a:off x="2504687" y="5407223"/>
            <a:ext cx="1381513"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US" sz="1400" dirty="0" smtClean="0">
                <a:cs typeface="Arial" charset="0"/>
              </a:rPr>
              <a:t>Chi </a:t>
            </a:r>
            <a:r>
              <a:rPr lang="en-US" sz="1400" dirty="0" err="1" smtClean="0">
                <a:cs typeface="Arial" charset="0"/>
              </a:rPr>
              <a:t>phí</a:t>
            </a:r>
            <a:endParaRPr lang="en-US" b="0" dirty="0">
              <a:cs typeface="Arial" charset="0"/>
            </a:endParaRPr>
          </a:p>
        </p:txBody>
      </p:sp>
      <p:sp>
        <p:nvSpPr>
          <p:cNvPr id="70713" name="Line 42"/>
          <p:cNvSpPr>
            <a:spLocks noChangeShapeType="1"/>
          </p:cNvSpPr>
          <p:nvPr/>
        </p:nvSpPr>
        <p:spPr bwMode="auto">
          <a:xfrm>
            <a:off x="2265363" y="5422900"/>
            <a:ext cx="2243137" cy="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70714" name="Rectangle 43"/>
          <p:cNvSpPr>
            <a:spLocks noChangeArrowheads="1"/>
          </p:cNvSpPr>
          <p:nvPr/>
        </p:nvSpPr>
        <p:spPr bwMode="auto">
          <a:xfrm>
            <a:off x="1082189" y="5802868"/>
            <a:ext cx="447033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a:spAutoFit/>
          </a:bodyPr>
          <a:lstStyle/>
          <a:p>
            <a:pPr algn="ctr" eaLnBrk="0" hangingPunct="0"/>
            <a:r>
              <a:rPr lang="en-US" dirty="0" err="1" smtClean="0"/>
              <a:t>Kiếm</a:t>
            </a:r>
            <a:r>
              <a:rPr lang="en-US" dirty="0" smtClean="0"/>
              <a:t> </a:t>
            </a:r>
            <a:r>
              <a:rPr lang="en-US" dirty="0" err="1"/>
              <a:t>lớn</a:t>
            </a:r>
            <a:r>
              <a:rPr lang="en-US" dirty="0"/>
              <a:t> </a:t>
            </a:r>
            <a:r>
              <a:rPr lang="en-US" dirty="0" err="1"/>
              <a:t>nhưng</a:t>
            </a:r>
            <a:r>
              <a:rPr lang="en-US" dirty="0"/>
              <a:t> chi </a:t>
            </a:r>
            <a:r>
              <a:rPr lang="en-US" dirty="0" err="1"/>
              <a:t>phí</a:t>
            </a:r>
            <a:r>
              <a:rPr lang="en-US" dirty="0"/>
              <a:t> </a:t>
            </a:r>
            <a:r>
              <a:rPr lang="en-US" dirty="0" err="1"/>
              <a:t>cũng</a:t>
            </a:r>
            <a:r>
              <a:rPr lang="en-US" dirty="0"/>
              <a:t> </a:t>
            </a:r>
            <a:r>
              <a:rPr lang="en-US" dirty="0" err="1"/>
              <a:t>thấy</a:t>
            </a:r>
            <a:r>
              <a:rPr lang="en-US" dirty="0"/>
              <a:t> </a:t>
            </a:r>
            <a:r>
              <a:rPr lang="en-US" dirty="0" err="1"/>
              <a:t>lớn</a:t>
            </a:r>
            <a:endParaRPr lang="en-US" dirty="0">
              <a:cs typeface="Arial" charset="0"/>
            </a:endParaRPr>
          </a:p>
        </p:txBody>
      </p:sp>
      <p:sp>
        <p:nvSpPr>
          <p:cNvPr id="70716" name="Line 45"/>
          <p:cNvSpPr>
            <a:spLocks noChangeShapeType="1"/>
          </p:cNvSpPr>
          <p:nvPr/>
        </p:nvSpPr>
        <p:spPr bwMode="auto">
          <a:xfrm flipV="1">
            <a:off x="1185863" y="2559050"/>
            <a:ext cx="0" cy="2106613"/>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70717" name="Rectangle 46"/>
          <p:cNvSpPr>
            <a:spLocks noChangeArrowheads="1"/>
          </p:cNvSpPr>
          <p:nvPr/>
        </p:nvSpPr>
        <p:spPr bwMode="gray">
          <a:xfrm rot="16200000">
            <a:off x="379025" y="3387824"/>
            <a:ext cx="1098550"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p>
            <a:pPr algn="ctr" eaLnBrk="0" hangingPunct="0"/>
            <a:r>
              <a:rPr lang="en-US" sz="1400" dirty="0" err="1" smtClean="0">
                <a:cs typeface="Arial" charset="0"/>
              </a:rPr>
              <a:t>Lợi</a:t>
            </a:r>
            <a:r>
              <a:rPr lang="en-US" sz="1400" dirty="0" smtClean="0">
                <a:cs typeface="Arial" charset="0"/>
              </a:rPr>
              <a:t> </a:t>
            </a:r>
            <a:r>
              <a:rPr lang="en-US" sz="1400" dirty="0" err="1" smtClean="0">
                <a:cs typeface="Arial" charset="0"/>
              </a:rPr>
              <a:t>nhuận</a:t>
            </a:r>
            <a:endParaRPr lang="en-US" sz="2000" dirty="0">
              <a:cs typeface="Arial" charset="0"/>
            </a:endParaRPr>
          </a:p>
        </p:txBody>
      </p:sp>
      <p:sp>
        <p:nvSpPr>
          <p:cNvPr id="662575" name="Text Box 47"/>
          <p:cNvSpPr txBox="1">
            <a:spLocks noChangeArrowheads="1"/>
          </p:cNvSpPr>
          <p:nvPr/>
        </p:nvSpPr>
        <p:spPr bwMode="black">
          <a:xfrm>
            <a:off x="762000" y="1339850"/>
            <a:ext cx="1501775" cy="579438"/>
          </a:xfrm>
          <a:prstGeom prst="rect">
            <a:avLst/>
          </a:prstGeom>
          <a:noFill/>
          <a:ln w="9525" algn="ctr">
            <a:noFill/>
            <a:miter lim="800000"/>
            <a:headEnd/>
            <a:tailEnd/>
          </a:ln>
          <a:effectLst>
            <a:outerShdw dist="35921" dir="2700000" algn="ctr" rotWithShape="0">
              <a:srgbClr val="292929">
                <a:alpha val="50000"/>
              </a:srgbClr>
            </a:outerShdw>
          </a:effectLst>
        </p:spPr>
        <p:txBody>
          <a:bodyPr>
            <a:spAutoFit/>
          </a:bodyPr>
          <a:lstStyle/>
          <a:p>
            <a:pPr algn="ctr" eaLnBrk="0" hangingPunct="0">
              <a:defRPr/>
            </a:pPr>
            <a:r>
              <a:rPr lang="en-US" sz="3200" dirty="0">
                <a:solidFill>
                  <a:srgbClr val="FF3300"/>
                </a:solidFill>
                <a:latin typeface="Arial" pitchFamily="34" charset="0"/>
              </a:rPr>
              <a:t>+40%</a:t>
            </a:r>
            <a:endParaRPr lang="en-US" b="0" dirty="0">
              <a:latin typeface="Arial" pitchFamily="34" charset="0"/>
            </a:endParaRPr>
          </a:p>
        </p:txBody>
      </p:sp>
      <p:sp>
        <p:nvSpPr>
          <p:cNvPr id="70719" name="Rectangle 54"/>
          <p:cNvSpPr>
            <a:spLocks noChangeArrowheads="1"/>
          </p:cNvSpPr>
          <p:nvPr/>
        </p:nvSpPr>
        <p:spPr bwMode="auto">
          <a:xfrm>
            <a:off x="5943600" y="2505075"/>
            <a:ext cx="28194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p>
            <a:pPr eaLnBrk="0" hangingPunct="0"/>
            <a:r>
              <a:rPr lang="en-US" sz="1600" dirty="0" err="1" smtClean="0"/>
              <a:t>Hoàn</a:t>
            </a:r>
            <a:r>
              <a:rPr lang="en-US" sz="1600" dirty="0" smtClean="0"/>
              <a:t> </a:t>
            </a:r>
            <a:r>
              <a:rPr lang="en-US" sz="1600" dirty="0" err="1"/>
              <a:t>chỉnh</a:t>
            </a:r>
            <a:r>
              <a:rPr lang="en-US" sz="1600" dirty="0"/>
              <a:t> </a:t>
            </a:r>
            <a:r>
              <a:rPr lang="en-US" sz="1600" dirty="0" err="1"/>
              <a:t>các</a:t>
            </a:r>
            <a:r>
              <a:rPr lang="en-US" sz="1600" dirty="0"/>
              <a:t> </a:t>
            </a:r>
            <a:r>
              <a:rPr lang="en-US" sz="1600" dirty="0" err="1"/>
              <a:t>văn</a:t>
            </a:r>
            <a:r>
              <a:rPr lang="en-US" sz="1600" dirty="0"/>
              <a:t> </a:t>
            </a:r>
            <a:r>
              <a:rPr lang="en-US" sz="1600" dirty="0" err="1"/>
              <a:t>bản</a:t>
            </a:r>
            <a:r>
              <a:rPr lang="en-US" sz="1600" dirty="0"/>
              <a:t> </a:t>
            </a:r>
            <a:r>
              <a:rPr lang="en-US" sz="1600" dirty="0" err="1"/>
              <a:t>nội</a:t>
            </a:r>
            <a:r>
              <a:rPr lang="en-US" sz="1600" dirty="0"/>
              <a:t> </a:t>
            </a:r>
            <a:r>
              <a:rPr lang="en-US" sz="1600" dirty="0" err="1" smtClean="0"/>
              <a:t>bộ</a:t>
            </a:r>
            <a:endParaRPr lang="en-US" sz="1600" b="0" dirty="0">
              <a:cs typeface="Arial" charset="0"/>
            </a:endParaRPr>
          </a:p>
        </p:txBody>
      </p:sp>
      <p:sp>
        <p:nvSpPr>
          <p:cNvPr id="70720" name="Rectangle 55"/>
          <p:cNvSpPr>
            <a:spLocks noChangeArrowheads="1"/>
          </p:cNvSpPr>
          <p:nvPr/>
        </p:nvSpPr>
        <p:spPr bwMode="auto">
          <a:xfrm>
            <a:off x="5943600" y="3700046"/>
            <a:ext cx="28194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p>
            <a:pPr eaLnBrk="0" hangingPunct="0"/>
            <a:r>
              <a:rPr lang="en-US" sz="1600" dirty="0" err="1"/>
              <a:t>R</a:t>
            </a:r>
            <a:r>
              <a:rPr lang="en-US" sz="1600" dirty="0" err="1" smtClean="0"/>
              <a:t>à</a:t>
            </a:r>
            <a:r>
              <a:rPr lang="en-US" sz="1600" dirty="0" smtClean="0"/>
              <a:t> </a:t>
            </a:r>
            <a:r>
              <a:rPr lang="en-US" sz="1600" dirty="0" err="1"/>
              <a:t>soát</a:t>
            </a:r>
            <a:r>
              <a:rPr lang="en-US" sz="1600" dirty="0"/>
              <a:t> </a:t>
            </a:r>
            <a:r>
              <a:rPr lang="en-US" sz="1600" dirty="0" err="1"/>
              <a:t>lại</a:t>
            </a:r>
            <a:r>
              <a:rPr lang="en-US" sz="1600" dirty="0"/>
              <a:t> </a:t>
            </a:r>
            <a:r>
              <a:rPr lang="en-US" sz="1600" dirty="0" err="1"/>
              <a:t>kế</a:t>
            </a:r>
            <a:r>
              <a:rPr lang="en-US" sz="1600" dirty="0"/>
              <a:t> </a:t>
            </a:r>
            <a:r>
              <a:rPr lang="en-US" sz="1600" dirty="0" err="1"/>
              <a:t>toán</a:t>
            </a:r>
            <a:r>
              <a:rPr lang="en-US" sz="1600" dirty="0"/>
              <a:t> </a:t>
            </a:r>
            <a:r>
              <a:rPr lang="en-US" sz="1600" dirty="0" err="1"/>
              <a:t>thuế</a:t>
            </a:r>
            <a:r>
              <a:rPr lang="en-US" sz="1600" dirty="0"/>
              <a:t> </a:t>
            </a:r>
            <a:endParaRPr lang="en-US" sz="1600" b="0" dirty="0">
              <a:cs typeface="Arial" charset="0"/>
            </a:endParaRPr>
          </a:p>
        </p:txBody>
      </p:sp>
      <p:sp>
        <p:nvSpPr>
          <p:cNvPr id="70721" name="AutoShape 56"/>
          <p:cNvSpPr>
            <a:spLocks noChangeArrowheads="1"/>
          </p:cNvSpPr>
          <p:nvPr/>
        </p:nvSpPr>
        <p:spPr bwMode="gray">
          <a:xfrm>
            <a:off x="5902324" y="1720850"/>
            <a:ext cx="2555875" cy="457200"/>
          </a:xfrm>
          <a:prstGeom prst="roundRect">
            <a:avLst>
              <a:gd name="adj" fmla="val 50000"/>
            </a:avLst>
          </a:prstGeom>
          <a:solidFill>
            <a:schemeClr val="accent1"/>
          </a:solidFill>
          <a:ln w="19050" algn="ctr">
            <a:solidFill>
              <a:schemeClr val="tx1"/>
            </a:solidFill>
            <a:round/>
            <a:headEnd/>
            <a:tailEnd/>
          </a:ln>
        </p:spPr>
        <p:txBody>
          <a:bodyPr wrap="none" anchor="ctr"/>
          <a:lstStyle/>
          <a:p>
            <a:pPr algn="ctr" eaLnBrk="0" hangingPunct="0"/>
            <a:r>
              <a:rPr lang="en-US" b="0" dirty="0"/>
              <a:t> </a:t>
            </a:r>
            <a:r>
              <a:rPr lang="en-US" dirty="0" err="1" smtClean="0">
                <a:solidFill>
                  <a:srgbClr val="FEFEFE"/>
                </a:solidFill>
              </a:rPr>
              <a:t>Giải</a:t>
            </a:r>
            <a:r>
              <a:rPr lang="en-US" dirty="0" smtClean="0">
                <a:solidFill>
                  <a:srgbClr val="FEFEFE"/>
                </a:solidFill>
              </a:rPr>
              <a:t> </a:t>
            </a:r>
            <a:r>
              <a:rPr lang="en-US" dirty="0" err="1" smtClean="0">
                <a:solidFill>
                  <a:srgbClr val="FEFEFE"/>
                </a:solidFill>
              </a:rPr>
              <a:t>pháp</a:t>
            </a:r>
            <a:endParaRPr lang="en-US" b="0" dirty="0">
              <a:cs typeface="Arial" charset="0"/>
            </a:endParaRPr>
          </a:p>
        </p:txBody>
      </p:sp>
      <p:sp>
        <p:nvSpPr>
          <p:cNvPr id="70722" name="Rectangle 61"/>
          <p:cNvSpPr>
            <a:spLocks noChangeArrowheads="1"/>
          </p:cNvSpPr>
          <p:nvPr/>
        </p:nvSpPr>
        <p:spPr bwMode="auto">
          <a:xfrm>
            <a:off x="5943600" y="4629150"/>
            <a:ext cx="281940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p>
            <a:pPr eaLnBrk="0" hangingPunct="0"/>
            <a:r>
              <a:rPr lang="en-US" sz="1600" dirty="0" err="1" smtClean="0">
                <a:cs typeface="Arial" charset="0"/>
              </a:rPr>
              <a:t>Tư</a:t>
            </a:r>
            <a:r>
              <a:rPr lang="en-US" sz="1600" dirty="0" smtClean="0">
                <a:cs typeface="Arial" charset="0"/>
              </a:rPr>
              <a:t> </a:t>
            </a:r>
            <a:r>
              <a:rPr lang="en-US" sz="1600" dirty="0" err="1" smtClean="0">
                <a:cs typeface="Arial" charset="0"/>
              </a:rPr>
              <a:t>vấn</a:t>
            </a:r>
            <a:r>
              <a:rPr lang="en-US" sz="1600" dirty="0" smtClean="0">
                <a:cs typeface="Arial" charset="0"/>
              </a:rPr>
              <a:t> </a:t>
            </a:r>
            <a:r>
              <a:rPr lang="en-US" sz="1600" dirty="0" err="1" smtClean="0">
                <a:cs typeface="Arial" charset="0"/>
              </a:rPr>
              <a:t>thêm</a:t>
            </a:r>
            <a:r>
              <a:rPr lang="en-US" sz="1600" dirty="0" smtClean="0">
                <a:cs typeface="Arial" charset="0"/>
              </a:rPr>
              <a:t> </a:t>
            </a:r>
            <a:r>
              <a:rPr lang="en-US" sz="1600" dirty="0" err="1" smtClean="0">
                <a:cs typeface="Arial" charset="0"/>
              </a:rPr>
              <a:t>các</a:t>
            </a:r>
            <a:r>
              <a:rPr lang="en-US" sz="1600" dirty="0" smtClean="0">
                <a:cs typeface="Arial" charset="0"/>
              </a:rPr>
              <a:t> </a:t>
            </a:r>
            <a:r>
              <a:rPr lang="en-US" sz="1600" dirty="0" err="1" smtClean="0">
                <a:cs typeface="Arial" charset="0"/>
              </a:rPr>
              <a:t>thủ</a:t>
            </a:r>
            <a:r>
              <a:rPr lang="en-US" sz="1600" dirty="0" smtClean="0">
                <a:cs typeface="Arial" charset="0"/>
              </a:rPr>
              <a:t> </a:t>
            </a:r>
            <a:r>
              <a:rPr lang="en-US" sz="1600" dirty="0" err="1" smtClean="0">
                <a:cs typeface="Arial" charset="0"/>
              </a:rPr>
              <a:t>tục</a:t>
            </a:r>
            <a:r>
              <a:rPr lang="en-US" sz="1600" dirty="0" smtClean="0">
                <a:cs typeface="Arial" charset="0"/>
              </a:rPr>
              <a:t>, </a:t>
            </a:r>
            <a:r>
              <a:rPr lang="en-US" sz="1600" dirty="0" err="1" smtClean="0">
                <a:cs typeface="Arial" charset="0"/>
              </a:rPr>
              <a:t>bổ</a:t>
            </a:r>
            <a:r>
              <a:rPr lang="en-US" sz="1600" dirty="0" smtClean="0">
                <a:cs typeface="Arial" charset="0"/>
              </a:rPr>
              <a:t> sung </a:t>
            </a:r>
            <a:r>
              <a:rPr lang="en-US" sz="1600" dirty="0" err="1" smtClean="0">
                <a:cs typeface="Arial" charset="0"/>
              </a:rPr>
              <a:t>đăng</a:t>
            </a:r>
            <a:r>
              <a:rPr lang="en-US" sz="1600" dirty="0" smtClean="0">
                <a:cs typeface="Arial" charset="0"/>
              </a:rPr>
              <a:t> </a:t>
            </a:r>
            <a:r>
              <a:rPr lang="en-US" sz="1600" dirty="0" err="1" smtClean="0">
                <a:cs typeface="Arial" charset="0"/>
              </a:rPr>
              <a:t>ký</a:t>
            </a:r>
            <a:r>
              <a:rPr lang="en-US" sz="1600" dirty="0" smtClean="0">
                <a:cs typeface="Arial" charset="0"/>
              </a:rPr>
              <a:t> </a:t>
            </a:r>
            <a:r>
              <a:rPr lang="en-US" sz="1600" dirty="0" err="1" smtClean="0">
                <a:cs typeface="Arial" charset="0"/>
              </a:rPr>
              <a:t>kinh</a:t>
            </a:r>
            <a:r>
              <a:rPr lang="en-US" sz="1600" dirty="0" smtClean="0">
                <a:cs typeface="Arial" charset="0"/>
              </a:rPr>
              <a:t> </a:t>
            </a:r>
            <a:r>
              <a:rPr lang="en-US" sz="1600" dirty="0" err="1" smtClean="0">
                <a:cs typeface="Arial" charset="0"/>
              </a:rPr>
              <a:t>doanh</a:t>
            </a:r>
            <a:endParaRPr lang="en-US" sz="1600" dirty="0">
              <a:cs typeface="Arial" charset="0"/>
            </a:endParaRPr>
          </a:p>
        </p:txBody>
      </p:sp>
      <p:sp>
        <p:nvSpPr>
          <p:cNvPr id="70723" name="Freeform 62"/>
          <p:cNvSpPr>
            <a:spLocks/>
          </p:cNvSpPr>
          <p:nvPr/>
        </p:nvSpPr>
        <p:spPr bwMode="ltGray">
          <a:xfrm>
            <a:off x="2052638" y="3592513"/>
            <a:ext cx="1862137" cy="1277937"/>
          </a:xfrm>
          <a:custGeom>
            <a:avLst/>
            <a:gdLst>
              <a:gd name="T0" fmla="*/ 0 w 1291"/>
              <a:gd name="T1" fmla="*/ 687 h 886"/>
              <a:gd name="T2" fmla="*/ 671 w 1291"/>
              <a:gd name="T3" fmla="*/ 532 h 886"/>
              <a:gd name="T4" fmla="*/ 1103 w 1291"/>
              <a:gd name="T5" fmla="*/ 149 h 886"/>
              <a:gd name="T6" fmla="*/ 988 w 1291"/>
              <a:gd name="T7" fmla="*/ 131 h 886"/>
              <a:gd name="T8" fmla="*/ 1164 w 1291"/>
              <a:gd name="T9" fmla="*/ 0 h 886"/>
              <a:gd name="T10" fmla="*/ 1291 w 1291"/>
              <a:gd name="T11" fmla="*/ 183 h 886"/>
              <a:gd name="T12" fmla="*/ 1164 w 1291"/>
              <a:gd name="T13" fmla="*/ 161 h 886"/>
              <a:gd name="T14" fmla="*/ 798 w 1291"/>
              <a:gd name="T15" fmla="*/ 714 h 886"/>
              <a:gd name="T16" fmla="*/ 554 w 1291"/>
              <a:gd name="T17" fmla="*/ 886 h 886"/>
              <a:gd name="T18" fmla="*/ 0 w 1291"/>
              <a:gd name="T19" fmla="*/ 687 h 8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91"/>
              <a:gd name="T31" fmla="*/ 0 h 886"/>
              <a:gd name="T32" fmla="*/ 1291 w 1291"/>
              <a:gd name="T33" fmla="*/ 886 h 8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91" h="886">
                <a:moveTo>
                  <a:pt x="0" y="687"/>
                </a:moveTo>
                <a:cubicBezTo>
                  <a:pt x="261" y="646"/>
                  <a:pt x="345" y="660"/>
                  <a:pt x="671" y="532"/>
                </a:cubicBezTo>
                <a:cubicBezTo>
                  <a:pt x="997" y="404"/>
                  <a:pt x="1069" y="227"/>
                  <a:pt x="1103" y="149"/>
                </a:cubicBezTo>
                <a:cubicBezTo>
                  <a:pt x="1045" y="140"/>
                  <a:pt x="988" y="131"/>
                  <a:pt x="988" y="131"/>
                </a:cubicBezTo>
                <a:lnTo>
                  <a:pt x="1164" y="0"/>
                </a:lnTo>
                <a:lnTo>
                  <a:pt x="1291" y="183"/>
                </a:lnTo>
                <a:lnTo>
                  <a:pt x="1164" y="161"/>
                </a:lnTo>
                <a:cubicBezTo>
                  <a:pt x="1120" y="317"/>
                  <a:pt x="981" y="576"/>
                  <a:pt x="798" y="714"/>
                </a:cubicBezTo>
                <a:cubicBezTo>
                  <a:pt x="615" y="852"/>
                  <a:pt x="749" y="772"/>
                  <a:pt x="554" y="886"/>
                </a:cubicBezTo>
                <a:lnTo>
                  <a:pt x="0" y="687"/>
                </a:lnTo>
                <a:close/>
              </a:path>
            </a:pathLst>
          </a:custGeom>
          <a:gradFill rotWithShape="1">
            <a:gsLst>
              <a:gs pos="0">
                <a:srgbClr val="FFFFFF">
                  <a:alpha val="70000"/>
                </a:srgbClr>
              </a:gs>
              <a:gs pos="100000">
                <a:schemeClr val="bg1">
                  <a:alpha val="0"/>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eaLnBrk="0" hangingPunct="0"/>
            <a:endParaRPr lang="en-US" b="0">
              <a:cs typeface="Arial" charset="0"/>
            </a:endParaRPr>
          </a:p>
        </p:txBody>
      </p:sp>
      <p:grpSp>
        <p:nvGrpSpPr>
          <p:cNvPr id="70731" name="Group 70"/>
          <p:cNvGrpSpPr>
            <a:grpSpLocks/>
          </p:cNvGrpSpPr>
          <p:nvPr/>
        </p:nvGrpSpPr>
        <p:grpSpPr bwMode="auto">
          <a:xfrm>
            <a:off x="2209800" y="3549650"/>
            <a:ext cx="838200" cy="1527175"/>
            <a:chOff x="1536" y="2592"/>
            <a:chExt cx="437" cy="839"/>
          </a:xfrm>
        </p:grpSpPr>
        <p:sp>
          <p:nvSpPr>
            <p:cNvPr id="70732" name="Freeform 71"/>
            <p:cNvSpPr>
              <a:spLocks/>
            </p:cNvSpPr>
            <p:nvPr/>
          </p:nvSpPr>
          <p:spPr bwMode="gray">
            <a:xfrm>
              <a:off x="1647" y="3281"/>
              <a:ext cx="326" cy="150"/>
            </a:xfrm>
            <a:custGeom>
              <a:avLst/>
              <a:gdLst>
                <a:gd name="T0" fmla="*/ 0 w 234"/>
                <a:gd name="T1" fmla="*/ 98 h 112"/>
                <a:gd name="T2" fmla="*/ 61 w 234"/>
                <a:gd name="T3" fmla="*/ 112 h 112"/>
                <a:gd name="T4" fmla="*/ 218 w 234"/>
                <a:gd name="T5" fmla="*/ 32 h 112"/>
                <a:gd name="T6" fmla="*/ 157 w 234"/>
                <a:gd name="T7" fmla="*/ 11 h 112"/>
                <a:gd name="T8" fmla="*/ 0 w 234"/>
                <a:gd name="T9" fmla="*/ 98 h 112"/>
                <a:gd name="T10" fmla="*/ 0 60000 65536"/>
                <a:gd name="T11" fmla="*/ 0 60000 65536"/>
                <a:gd name="T12" fmla="*/ 0 60000 65536"/>
                <a:gd name="T13" fmla="*/ 0 60000 65536"/>
                <a:gd name="T14" fmla="*/ 0 60000 65536"/>
                <a:gd name="T15" fmla="*/ 0 w 234"/>
                <a:gd name="T16" fmla="*/ 0 h 112"/>
                <a:gd name="T17" fmla="*/ 234 w 234"/>
                <a:gd name="T18" fmla="*/ 112 h 112"/>
              </a:gdLst>
              <a:ahLst/>
              <a:cxnLst>
                <a:cxn ang="T10">
                  <a:pos x="T0" y="T1"/>
                </a:cxn>
                <a:cxn ang="T11">
                  <a:pos x="T2" y="T3"/>
                </a:cxn>
                <a:cxn ang="T12">
                  <a:pos x="T4" y="T5"/>
                </a:cxn>
                <a:cxn ang="T13">
                  <a:pos x="T6" y="T7"/>
                </a:cxn>
                <a:cxn ang="T14">
                  <a:pos x="T8" y="T9"/>
                </a:cxn>
              </a:cxnLst>
              <a:rect l="T15" t="T16" r="T17" b="T18"/>
              <a:pathLst>
                <a:path w="234" h="112">
                  <a:moveTo>
                    <a:pt x="0" y="98"/>
                  </a:moveTo>
                  <a:lnTo>
                    <a:pt x="61" y="112"/>
                  </a:lnTo>
                  <a:lnTo>
                    <a:pt x="218" y="32"/>
                  </a:lnTo>
                  <a:cubicBezTo>
                    <a:pt x="234" y="15"/>
                    <a:pt x="193" y="0"/>
                    <a:pt x="157" y="11"/>
                  </a:cubicBezTo>
                  <a:lnTo>
                    <a:pt x="0" y="98"/>
                  </a:lnTo>
                  <a:close/>
                </a:path>
              </a:pathLst>
            </a:custGeom>
            <a:gradFill rotWithShape="1">
              <a:gsLst>
                <a:gs pos="0">
                  <a:srgbClr val="1C1C1C">
                    <a:alpha val="0"/>
                  </a:srgbClr>
                </a:gs>
                <a:gs pos="100000">
                  <a:srgbClr val="1C1C1C">
                    <a:gamma/>
                    <a:tint val="38039"/>
                    <a:invGamma/>
                  </a:srgb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ctr" eaLnBrk="0" hangingPunct="0"/>
              <a:endParaRPr lang="en-US" b="0">
                <a:cs typeface="Arial" charset="0"/>
              </a:endParaRPr>
            </a:p>
          </p:txBody>
        </p:sp>
        <p:sp>
          <p:nvSpPr>
            <p:cNvPr id="70733" name="Freeform 72"/>
            <p:cNvSpPr>
              <a:spLocks/>
            </p:cNvSpPr>
            <p:nvPr/>
          </p:nvSpPr>
          <p:spPr bwMode="gray">
            <a:xfrm>
              <a:off x="1536" y="2592"/>
              <a:ext cx="313" cy="837"/>
            </a:xfrm>
            <a:custGeom>
              <a:avLst/>
              <a:gdLst>
                <a:gd name="T0" fmla="*/ 103 w 224"/>
                <a:gd name="T1" fmla="*/ 101 h 569"/>
                <a:gd name="T2" fmla="*/ 74 w 224"/>
                <a:gd name="T3" fmla="*/ 50 h 569"/>
                <a:gd name="T4" fmla="*/ 121 w 224"/>
                <a:gd name="T5" fmla="*/ 1 h 569"/>
                <a:gd name="T6" fmla="*/ 171 w 224"/>
                <a:gd name="T7" fmla="*/ 52 h 569"/>
                <a:gd name="T8" fmla="*/ 135 w 224"/>
                <a:gd name="T9" fmla="*/ 101 h 569"/>
                <a:gd name="T10" fmla="*/ 134 w 224"/>
                <a:gd name="T11" fmla="*/ 124 h 569"/>
                <a:gd name="T12" fmla="*/ 209 w 224"/>
                <a:gd name="T13" fmla="*/ 145 h 569"/>
                <a:gd name="T14" fmla="*/ 221 w 224"/>
                <a:gd name="T15" fmla="*/ 204 h 569"/>
                <a:gd name="T16" fmla="*/ 218 w 224"/>
                <a:gd name="T17" fmla="*/ 321 h 569"/>
                <a:gd name="T18" fmla="*/ 209 w 224"/>
                <a:gd name="T19" fmla="*/ 365 h 569"/>
                <a:gd name="T20" fmla="*/ 196 w 224"/>
                <a:gd name="T21" fmla="*/ 308 h 569"/>
                <a:gd name="T22" fmla="*/ 187 w 224"/>
                <a:gd name="T23" fmla="*/ 202 h 569"/>
                <a:gd name="T24" fmla="*/ 170 w 224"/>
                <a:gd name="T25" fmla="*/ 321 h 569"/>
                <a:gd name="T26" fmla="*/ 144 w 224"/>
                <a:gd name="T27" fmla="*/ 569 h 569"/>
                <a:gd name="T28" fmla="*/ 78 w 224"/>
                <a:gd name="T29" fmla="*/ 565 h 569"/>
                <a:gd name="T30" fmla="*/ 50 w 224"/>
                <a:gd name="T31" fmla="*/ 325 h 569"/>
                <a:gd name="T32" fmla="*/ 33 w 224"/>
                <a:gd name="T33" fmla="*/ 208 h 569"/>
                <a:gd name="T34" fmla="*/ 25 w 224"/>
                <a:gd name="T35" fmla="*/ 310 h 569"/>
                <a:gd name="T36" fmla="*/ 12 w 224"/>
                <a:gd name="T37" fmla="*/ 365 h 569"/>
                <a:gd name="T38" fmla="*/ 1 w 224"/>
                <a:gd name="T39" fmla="*/ 305 h 569"/>
                <a:gd name="T40" fmla="*/ 7 w 224"/>
                <a:gd name="T41" fmla="*/ 184 h 569"/>
                <a:gd name="T42" fmla="*/ 23 w 224"/>
                <a:gd name="T43" fmla="*/ 140 h 569"/>
                <a:gd name="T44" fmla="*/ 102 w 224"/>
                <a:gd name="T45" fmla="*/ 124 h 569"/>
                <a:gd name="T46" fmla="*/ 103 w 224"/>
                <a:gd name="T47" fmla="*/ 101 h 5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4"/>
                <a:gd name="T73" fmla="*/ 0 h 569"/>
                <a:gd name="T74" fmla="*/ 224 w 224"/>
                <a:gd name="T75" fmla="*/ 569 h 5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4" h="569">
                  <a:moveTo>
                    <a:pt x="103" y="101"/>
                  </a:moveTo>
                  <a:cubicBezTo>
                    <a:pt x="87" y="94"/>
                    <a:pt x="75" y="75"/>
                    <a:pt x="74" y="50"/>
                  </a:cubicBezTo>
                  <a:cubicBezTo>
                    <a:pt x="72" y="26"/>
                    <a:pt x="90" y="0"/>
                    <a:pt x="121" y="1"/>
                  </a:cubicBezTo>
                  <a:cubicBezTo>
                    <a:pt x="152" y="2"/>
                    <a:pt x="172" y="18"/>
                    <a:pt x="171" y="52"/>
                  </a:cubicBezTo>
                  <a:cubicBezTo>
                    <a:pt x="170" y="85"/>
                    <a:pt x="151" y="96"/>
                    <a:pt x="135" y="101"/>
                  </a:cubicBezTo>
                  <a:cubicBezTo>
                    <a:pt x="132" y="111"/>
                    <a:pt x="132" y="118"/>
                    <a:pt x="134" y="124"/>
                  </a:cubicBezTo>
                  <a:cubicBezTo>
                    <a:pt x="151" y="131"/>
                    <a:pt x="194" y="132"/>
                    <a:pt x="209" y="145"/>
                  </a:cubicBezTo>
                  <a:cubicBezTo>
                    <a:pt x="224" y="156"/>
                    <a:pt x="219" y="175"/>
                    <a:pt x="221" y="204"/>
                  </a:cubicBezTo>
                  <a:lnTo>
                    <a:pt x="218" y="321"/>
                  </a:lnTo>
                  <a:cubicBezTo>
                    <a:pt x="216" y="348"/>
                    <a:pt x="212" y="367"/>
                    <a:pt x="209" y="365"/>
                  </a:cubicBezTo>
                  <a:cubicBezTo>
                    <a:pt x="199" y="370"/>
                    <a:pt x="200" y="335"/>
                    <a:pt x="196" y="308"/>
                  </a:cubicBezTo>
                  <a:lnTo>
                    <a:pt x="187" y="202"/>
                  </a:lnTo>
                  <a:cubicBezTo>
                    <a:pt x="182" y="204"/>
                    <a:pt x="177" y="260"/>
                    <a:pt x="170" y="321"/>
                  </a:cubicBezTo>
                  <a:lnTo>
                    <a:pt x="144" y="569"/>
                  </a:lnTo>
                  <a:lnTo>
                    <a:pt x="78" y="565"/>
                  </a:lnTo>
                  <a:lnTo>
                    <a:pt x="50" y="325"/>
                  </a:lnTo>
                  <a:cubicBezTo>
                    <a:pt x="39" y="255"/>
                    <a:pt x="37" y="211"/>
                    <a:pt x="33" y="208"/>
                  </a:cubicBezTo>
                  <a:lnTo>
                    <a:pt x="25" y="310"/>
                  </a:lnTo>
                  <a:cubicBezTo>
                    <a:pt x="22" y="336"/>
                    <a:pt x="16" y="366"/>
                    <a:pt x="12" y="365"/>
                  </a:cubicBezTo>
                  <a:cubicBezTo>
                    <a:pt x="4" y="365"/>
                    <a:pt x="2" y="335"/>
                    <a:pt x="1" y="305"/>
                  </a:cubicBezTo>
                  <a:cubicBezTo>
                    <a:pt x="0" y="275"/>
                    <a:pt x="3" y="212"/>
                    <a:pt x="7" y="184"/>
                  </a:cubicBezTo>
                  <a:cubicBezTo>
                    <a:pt x="12" y="157"/>
                    <a:pt x="7" y="150"/>
                    <a:pt x="23" y="140"/>
                  </a:cubicBezTo>
                  <a:cubicBezTo>
                    <a:pt x="39" y="131"/>
                    <a:pt x="89" y="131"/>
                    <a:pt x="102" y="124"/>
                  </a:cubicBezTo>
                  <a:cubicBezTo>
                    <a:pt x="106" y="120"/>
                    <a:pt x="108" y="108"/>
                    <a:pt x="103" y="101"/>
                  </a:cubicBezTo>
                  <a:close/>
                </a:path>
              </a:pathLst>
            </a:custGeom>
            <a:gradFill rotWithShape="1">
              <a:gsLst>
                <a:gs pos="0">
                  <a:schemeClr val="hlink"/>
                </a:gs>
                <a:gs pos="100000">
                  <a:schemeClr val="hlink">
                    <a:gamma/>
                    <a:tint val="34902"/>
                    <a:invGamma/>
                  </a:schemeClr>
                </a:gs>
              </a:gsLst>
              <a:lin ang="5400000" scaled="1"/>
            </a:gradFill>
            <a:ln w="9525">
              <a:miter lim="800000"/>
              <a:headEnd/>
              <a:tailEnd/>
            </a:ln>
            <a:scene3d>
              <a:camera prst="legacyPerspectiveTopRight">
                <a:rot lat="0" lon="899999" rev="0"/>
              </a:camera>
              <a:lightRig rig="legacyFlat1" dir="t"/>
            </a:scene3d>
            <a:sp3d extrusionH="36500" prstMaterial="legacyMetal">
              <a:bevelT w="13500" h="13500" prst="angle"/>
              <a:bevelB w="13500" h="13500" prst="angle"/>
              <a:extrusionClr>
                <a:srgbClr val="333333"/>
              </a:extrusionClr>
            </a:sp3d>
          </p:spPr>
          <p:txBody>
            <a:bodyPr>
              <a:flatTx/>
            </a:bodyPr>
            <a:lstStyle/>
            <a:p>
              <a:pPr algn="ctr" eaLnBrk="0" hangingPunct="0"/>
              <a:endParaRPr lang="en-US" b="0">
                <a:cs typeface="Arial" charset="0"/>
              </a:endParaRPr>
            </a:p>
          </p:txBody>
        </p:sp>
      </p:grpSp>
      <p:grpSp>
        <p:nvGrpSpPr>
          <p:cNvPr id="70734" name="Group 73"/>
          <p:cNvGrpSpPr>
            <a:grpSpLocks/>
          </p:cNvGrpSpPr>
          <p:nvPr/>
        </p:nvGrpSpPr>
        <p:grpSpPr bwMode="auto">
          <a:xfrm>
            <a:off x="5200650" y="4605338"/>
            <a:ext cx="701675" cy="701675"/>
            <a:chOff x="2430" y="1692"/>
            <a:chExt cx="339" cy="339"/>
          </a:xfrm>
        </p:grpSpPr>
        <p:sp>
          <p:nvSpPr>
            <p:cNvPr id="662602" name="Freeform 74"/>
            <p:cNvSpPr>
              <a:spLocks noEditPoints="1"/>
            </p:cNvSpPr>
            <p:nvPr/>
          </p:nvSpPr>
          <p:spPr bwMode="invGray">
            <a:xfrm>
              <a:off x="2430" y="1692"/>
              <a:ext cx="339" cy="339"/>
            </a:xfrm>
            <a:custGeom>
              <a:avLst/>
              <a:gdLst>
                <a:gd name="T0" fmla="*/ 170 w 339"/>
                <a:gd name="T1" fmla="*/ 0 h 339"/>
                <a:gd name="T2" fmla="*/ 131 w 339"/>
                <a:gd name="T3" fmla="*/ 5 h 339"/>
                <a:gd name="T4" fmla="*/ 95 w 339"/>
                <a:gd name="T5" fmla="*/ 17 h 339"/>
                <a:gd name="T6" fmla="*/ 63 w 339"/>
                <a:gd name="T7" fmla="*/ 38 h 339"/>
                <a:gd name="T8" fmla="*/ 38 w 339"/>
                <a:gd name="T9" fmla="*/ 63 h 339"/>
                <a:gd name="T10" fmla="*/ 18 w 339"/>
                <a:gd name="T11" fmla="*/ 95 h 339"/>
                <a:gd name="T12" fmla="*/ 5 w 339"/>
                <a:gd name="T13" fmla="*/ 131 h 339"/>
                <a:gd name="T14" fmla="*/ 0 w 339"/>
                <a:gd name="T15" fmla="*/ 170 h 339"/>
                <a:gd name="T16" fmla="*/ 5 w 339"/>
                <a:gd name="T17" fmla="*/ 209 h 339"/>
                <a:gd name="T18" fmla="*/ 18 w 339"/>
                <a:gd name="T19" fmla="*/ 245 h 339"/>
                <a:gd name="T20" fmla="*/ 38 w 339"/>
                <a:gd name="T21" fmla="*/ 276 h 339"/>
                <a:gd name="T22" fmla="*/ 63 w 339"/>
                <a:gd name="T23" fmla="*/ 302 h 339"/>
                <a:gd name="T24" fmla="*/ 95 w 339"/>
                <a:gd name="T25" fmla="*/ 323 h 339"/>
                <a:gd name="T26" fmla="*/ 131 w 339"/>
                <a:gd name="T27" fmla="*/ 335 h 339"/>
                <a:gd name="T28" fmla="*/ 170 w 339"/>
                <a:gd name="T29" fmla="*/ 339 h 339"/>
                <a:gd name="T30" fmla="*/ 209 w 339"/>
                <a:gd name="T31" fmla="*/ 335 h 339"/>
                <a:gd name="T32" fmla="*/ 245 w 339"/>
                <a:gd name="T33" fmla="*/ 323 h 339"/>
                <a:gd name="T34" fmla="*/ 276 w 339"/>
                <a:gd name="T35" fmla="*/ 302 h 339"/>
                <a:gd name="T36" fmla="*/ 303 w 339"/>
                <a:gd name="T37" fmla="*/ 276 h 339"/>
                <a:gd name="T38" fmla="*/ 323 w 339"/>
                <a:gd name="T39" fmla="*/ 245 h 339"/>
                <a:gd name="T40" fmla="*/ 335 w 339"/>
                <a:gd name="T41" fmla="*/ 209 h 339"/>
                <a:gd name="T42" fmla="*/ 339 w 339"/>
                <a:gd name="T43" fmla="*/ 170 h 339"/>
                <a:gd name="T44" fmla="*/ 335 w 339"/>
                <a:gd name="T45" fmla="*/ 131 h 339"/>
                <a:gd name="T46" fmla="*/ 323 w 339"/>
                <a:gd name="T47" fmla="*/ 95 h 339"/>
                <a:gd name="T48" fmla="*/ 303 w 339"/>
                <a:gd name="T49" fmla="*/ 63 h 339"/>
                <a:gd name="T50" fmla="*/ 276 w 339"/>
                <a:gd name="T51" fmla="*/ 38 h 339"/>
                <a:gd name="T52" fmla="*/ 245 w 339"/>
                <a:gd name="T53" fmla="*/ 17 h 339"/>
                <a:gd name="T54" fmla="*/ 209 w 339"/>
                <a:gd name="T55" fmla="*/ 5 h 339"/>
                <a:gd name="T56" fmla="*/ 170 w 339"/>
                <a:gd name="T57" fmla="*/ 0 h 339"/>
                <a:gd name="T58" fmla="*/ 170 w 339"/>
                <a:gd name="T59" fmla="*/ 294 h 339"/>
                <a:gd name="T60" fmla="*/ 137 w 339"/>
                <a:gd name="T61" fmla="*/ 291 h 339"/>
                <a:gd name="T62" fmla="*/ 107 w 339"/>
                <a:gd name="T63" fmla="*/ 278 h 339"/>
                <a:gd name="T64" fmla="*/ 81 w 339"/>
                <a:gd name="T65" fmla="*/ 258 h 339"/>
                <a:gd name="T66" fmla="*/ 62 w 339"/>
                <a:gd name="T67" fmla="*/ 233 h 339"/>
                <a:gd name="T68" fmla="*/ 50 w 339"/>
                <a:gd name="T69" fmla="*/ 203 h 339"/>
                <a:gd name="T70" fmla="*/ 45 w 339"/>
                <a:gd name="T71" fmla="*/ 170 h 339"/>
                <a:gd name="T72" fmla="*/ 50 w 339"/>
                <a:gd name="T73" fmla="*/ 137 h 339"/>
                <a:gd name="T74" fmla="*/ 62 w 339"/>
                <a:gd name="T75" fmla="*/ 107 h 339"/>
                <a:gd name="T76" fmla="*/ 81 w 339"/>
                <a:gd name="T77" fmla="*/ 81 h 339"/>
                <a:gd name="T78" fmla="*/ 107 w 339"/>
                <a:gd name="T79" fmla="*/ 62 h 339"/>
                <a:gd name="T80" fmla="*/ 137 w 339"/>
                <a:gd name="T81" fmla="*/ 48 h 339"/>
                <a:gd name="T82" fmla="*/ 170 w 339"/>
                <a:gd name="T83" fmla="*/ 44 h 339"/>
                <a:gd name="T84" fmla="*/ 203 w 339"/>
                <a:gd name="T85" fmla="*/ 48 h 339"/>
                <a:gd name="T86" fmla="*/ 233 w 339"/>
                <a:gd name="T87" fmla="*/ 62 h 339"/>
                <a:gd name="T88" fmla="*/ 258 w 339"/>
                <a:gd name="T89" fmla="*/ 81 h 339"/>
                <a:gd name="T90" fmla="*/ 278 w 339"/>
                <a:gd name="T91" fmla="*/ 107 h 339"/>
                <a:gd name="T92" fmla="*/ 291 w 339"/>
                <a:gd name="T93" fmla="*/ 137 h 339"/>
                <a:gd name="T94" fmla="*/ 296 w 339"/>
                <a:gd name="T95" fmla="*/ 170 h 339"/>
                <a:gd name="T96" fmla="*/ 291 w 339"/>
                <a:gd name="T97" fmla="*/ 203 h 339"/>
                <a:gd name="T98" fmla="*/ 278 w 339"/>
                <a:gd name="T99" fmla="*/ 233 h 339"/>
                <a:gd name="T100" fmla="*/ 258 w 339"/>
                <a:gd name="T101" fmla="*/ 258 h 339"/>
                <a:gd name="T102" fmla="*/ 233 w 339"/>
                <a:gd name="T103" fmla="*/ 278 h 339"/>
                <a:gd name="T104" fmla="*/ 203 w 339"/>
                <a:gd name="T105" fmla="*/ 291 h 339"/>
                <a:gd name="T106" fmla="*/ 170 w 339"/>
                <a:gd name="T107" fmla="*/ 294 h 33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339"/>
                <a:gd name="T164" fmla="*/ 339 w 339"/>
                <a:gd name="T165" fmla="*/ 339 h 33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339">
                  <a:moveTo>
                    <a:pt x="170" y="0"/>
                  </a:moveTo>
                  <a:lnTo>
                    <a:pt x="131" y="5"/>
                  </a:lnTo>
                  <a:lnTo>
                    <a:pt x="95" y="17"/>
                  </a:lnTo>
                  <a:lnTo>
                    <a:pt x="63" y="38"/>
                  </a:lnTo>
                  <a:lnTo>
                    <a:pt x="38" y="63"/>
                  </a:lnTo>
                  <a:lnTo>
                    <a:pt x="18" y="95"/>
                  </a:lnTo>
                  <a:lnTo>
                    <a:pt x="5" y="131"/>
                  </a:lnTo>
                  <a:lnTo>
                    <a:pt x="0" y="170"/>
                  </a:lnTo>
                  <a:lnTo>
                    <a:pt x="5" y="209"/>
                  </a:lnTo>
                  <a:lnTo>
                    <a:pt x="18" y="245"/>
                  </a:lnTo>
                  <a:lnTo>
                    <a:pt x="38" y="276"/>
                  </a:lnTo>
                  <a:lnTo>
                    <a:pt x="63" y="302"/>
                  </a:lnTo>
                  <a:lnTo>
                    <a:pt x="95" y="323"/>
                  </a:lnTo>
                  <a:lnTo>
                    <a:pt x="131" y="335"/>
                  </a:lnTo>
                  <a:lnTo>
                    <a:pt x="170" y="339"/>
                  </a:lnTo>
                  <a:lnTo>
                    <a:pt x="209" y="335"/>
                  </a:lnTo>
                  <a:lnTo>
                    <a:pt x="245" y="323"/>
                  </a:lnTo>
                  <a:lnTo>
                    <a:pt x="276" y="302"/>
                  </a:lnTo>
                  <a:lnTo>
                    <a:pt x="303" y="276"/>
                  </a:lnTo>
                  <a:lnTo>
                    <a:pt x="323" y="245"/>
                  </a:lnTo>
                  <a:lnTo>
                    <a:pt x="335" y="209"/>
                  </a:lnTo>
                  <a:lnTo>
                    <a:pt x="339" y="170"/>
                  </a:lnTo>
                  <a:lnTo>
                    <a:pt x="335" y="131"/>
                  </a:lnTo>
                  <a:lnTo>
                    <a:pt x="323" y="95"/>
                  </a:lnTo>
                  <a:lnTo>
                    <a:pt x="303" y="63"/>
                  </a:lnTo>
                  <a:lnTo>
                    <a:pt x="276" y="38"/>
                  </a:lnTo>
                  <a:lnTo>
                    <a:pt x="245" y="17"/>
                  </a:lnTo>
                  <a:lnTo>
                    <a:pt x="209" y="5"/>
                  </a:lnTo>
                  <a:lnTo>
                    <a:pt x="170" y="0"/>
                  </a:lnTo>
                  <a:close/>
                  <a:moveTo>
                    <a:pt x="170" y="294"/>
                  </a:moveTo>
                  <a:lnTo>
                    <a:pt x="137" y="291"/>
                  </a:lnTo>
                  <a:lnTo>
                    <a:pt x="107" y="278"/>
                  </a:lnTo>
                  <a:lnTo>
                    <a:pt x="81" y="258"/>
                  </a:lnTo>
                  <a:lnTo>
                    <a:pt x="62" y="233"/>
                  </a:lnTo>
                  <a:lnTo>
                    <a:pt x="50" y="203"/>
                  </a:lnTo>
                  <a:lnTo>
                    <a:pt x="45" y="170"/>
                  </a:lnTo>
                  <a:lnTo>
                    <a:pt x="50" y="137"/>
                  </a:lnTo>
                  <a:lnTo>
                    <a:pt x="62" y="107"/>
                  </a:lnTo>
                  <a:lnTo>
                    <a:pt x="81" y="81"/>
                  </a:lnTo>
                  <a:lnTo>
                    <a:pt x="107" y="62"/>
                  </a:lnTo>
                  <a:lnTo>
                    <a:pt x="137" y="48"/>
                  </a:lnTo>
                  <a:lnTo>
                    <a:pt x="170" y="44"/>
                  </a:lnTo>
                  <a:lnTo>
                    <a:pt x="203" y="48"/>
                  </a:lnTo>
                  <a:lnTo>
                    <a:pt x="233" y="62"/>
                  </a:lnTo>
                  <a:lnTo>
                    <a:pt x="258" y="81"/>
                  </a:lnTo>
                  <a:lnTo>
                    <a:pt x="278" y="107"/>
                  </a:lnTo>
                  <a:lnTo>
                    <a:pt x="291" y="137"/>
                  </a:lnTo>
                  <a:lnTo>
                    <a:pt x="296" y="170"/>
                  </a:lnTo>
                  <a:lnTo>
                    <a:pt x="291" y="203"/>
                  </a:lnTo>
                  <a:lnTo>
                    <a:pt x="278" y="233"/>
                  </a:lnTo>
                  <a:lnTo>
                    <a:pt x="258" y="258"/>
                  </a:lnTo>
                  <a:lnTo>
                    <a:pt x="233" y="278"/>
                  </a:lnTo>
                  <a:lnTo>
                    <a:pt x="203" y="291"/>
                  </a:lnTo>
                  <a:lnTo>
                    <a:pt x="170" y="294"/>
                  </a:lnTo>
                  <a:close/>
                </a:path>
              </a:pathLst>
            </a:custGeom>
            <a:solidFill>
              <a:schemeClr val="accent2"/>
            </a:solidFill>
            <a:ln>
              <a:noFill/>
            </a:ln>
            <a:effectLst>
              <a:outerShdw dist="35921" dir="2700000" algn="ctr" rotWithShape="0">
                <a:srgbClr val="333333">
                  <a:alpha val="50000"/>
                </a:srgbClr>
              </a:outerShdw>
            </a:effectLst>
            <a:extLst>
              <a:ext uri="{91240B29-F687-4F45-9708-019B960494DF}">
                <a14:hiddenLine xmlns="" xmlns:a14="http://schemas.microsoft.com/office/drawing/2010/main" w="0">
                  <a:solidFill>
                    <a:srgbClr val="0066CC"/>
                  </a:solidFill>
                  <a:round/>
                  <a:headEnd/>
                  <a:tailEnd/>
                </a14:hiddenLine>
              </a:ext>
            </a:extLst>
          </p:spPr>
          <p:txBody>
            <a:bodyPr/>
            <a:lstStyle/>
            <a:p>
              <a:pPr algn="ctr" eaLnBrk="0" hangingPunct="0">
                <a:defRPr/>
              </a:pPr>
              <a:endParaRPr lang="en-US" b="0">
                <a:latin typeface="Arial" pitchFamily="34" charset="0"/>
              </a:endParaRPr>
            </a:p>
          </p:txBody>
        </p:sp>
        <p:sp>
          <p:nvSpPr>
            <p:cNvPr id="662603" name="Freeform 75"/>
            <p:cNvSpPr>
              <a:spLocks noEditPoints="1"/>
            </p:cNvSpPr>
            <p:nvPr/>
          </p:nvSpPr>
          <p:spPr bwMode="invGray">
            <a:xfrm>
              <a:off x="2516" y="1799"/>
              <a:ext cx="168" cy="157"/>
            </a:xfrm>
            <a:custGeom>
              <a:avLst/>
              <a:gdLst>
                <a:gd name="T0" fmla="*/ 12 w 168"/>
                <a:gd name="T1" fmla="*/ 76 h 157"/>
                <a:gd name="T2" fmla="*/ 30 w 168"/>
                <a:gd name="T3" fmla="*/ 114 h 157"/>
                <a:gd name="T4" fmla="*/ 63 w 168"/>
                <a:gd name="T5" fmla="*/ 132 h 157"/>
                <a:gd name="T6" fmla="*/ 106 w 168"/>
                <a:gd name="T7" fmla="*/ 132 h 157"/>
                <a:gd name="T8" fmla="*/ 139 w 168"/>
                <a:gd name="T9" fmla="*/ 114 h 157"/>
                <a:gd name="T10" fmla="*/ 157 w 168"/>
                <a:gd name="T11" fmla="*/ 76 h 157"/>
                <a:gd name="T12" fmla="*/ 163 w 168"/>
                <a:gd name="T13" fmla="*/ 100 h 157"/>
                <a:gd name="T14" fmla="*/ 142 w 168"/>
                <a:gd name="T15" fmla="*/ 136 h 157"/>
                <a:gd name="T16" fmla="*/ 106 w 168"/>
                <a:gd name="T17" fmla="*/ 156 h 157"/>
                <a:gd name="T18" fmla="*/ 61 w 168"/>
                <a:gd name="T19" fmla="*/ 156 h 157"/>
                <a:gd name="T20" fmla="*/ 27 w 168"/>
                <a:gd name="T21" fmla="*/ 136 h 157"/>
                <a:gd name="T22" fmla="*/ 4 w 168"/>
                <a:gd name="T23" fmla="*/ 100 h 157"/>
                <a:gd name="T24" fmla="*/ 39 w 168"/>
                <a:gd name="T25" fmla="*/ 45 h 157"/>
                <a:gd name="T26" fmla="*/ 27 w 168"/>
                <a:gd name="T27" fmla="*/ 42 h 157"/>
                <a:gd name="T28" fmla="*/ 19 w 168"/>
                <a:gd name="T29" fmla="*/ 34 h 157"/>
                <a:gd name="T30" fmla="*/ 16 w 168"/>
                <a:gd name="T31" fmla="*/ 22 h 157"/>
                <a:gd name="T32" fmla="*/ 19 w 168"/>
                <a:gd name="T33" fmla="*/ 12 h 157"/>
                <a:gd name="T34" fmla="*/ 27 w 168"/>
                <a:gd name="T35" fmla="*/ 3 h 157"/>
                <a:gd name="T36" fmla="*/ 39 w 168"/>
                <a:gd name="T37" fmla="*/ 0 h 157"/>
                <a:gd name="T38" fmla="*/ 49 w 168"/>
                <a:gd name="T39" fmla="*/ 3 h 157"/>
                <a:gd name="T40" fmla="*/ 58 w 168"/>
                <a:gd name="T41" fmla="*/ 12 h 157"/>
                <a:gd name="T42" fmla="*/ 61 w 168"/>
                <a:gd name="T43" fmla="*/ 22 h 157"/>
                <a:gd name="T44" fmla="*/ 58 w 168"/>
                <a:gd name="T45" fmla="*/ 34 h 157"/>
                <a:gd name="T46" fmla="*/ 49 w 168"/>
                <a:gd name="T47" fmla="*/ 42 h 157"/>
                <a:gd name="T48" fmla="*/ 39 w 168"/>
                <a:gd name="T49" fmla="*/ 45 h 157"/>
                <a:gd name="T50" fmla="*/ 124 w 168"/>
                <a:gd name="T51" fmla="*/ 45 h 157"/>
                <a:gd name="T52" fmla="*/ 114 w 168"/>
                <a:gd name="T53" fmla="*/ 39 h 157"/>
                <a:gd name="T54" fmla="*/ 108 w 168"/>
                <a:gd name="T55" fmla="*/ 28 h 157"/>
                <a:gd name="T56" fmla="*/ 108 w 168"/>
                <a:gd name="T57" fmla="*/ 16 h 157"/>
                <a:gd name="T58" fmla="*/ 114 w 168"/>
                <a:gd name="T59" fmla="*/ 6 h 157"/>
                <a:gd name="T60" fmla="*/ 124 w 168"/>
                <a:gd name="T61" fmla="*/ 1 h 157"/>
                <a:gd name="T62" fmla="*/ 136 w 168"/>
                <a:gd name="T63" fmla="*/ 1 h 157"/>
                <a:gd name="T64" fmla="*/ 145 w 168"/>
                <a:gd name="T65" fmla="*/ 6 h 157"/>
                <a:gd name="T66" fmla="*/ 151 w 168"/>
                <a:gd name="T67" fmla="*/ 16 h 157"/>
                <a:gd name="T68" fmla="*/ 151 w 168"/>
                <a:gd name="T69" fmla="*/ 28 h 157"/>
                <a:gd name="T70" fmla="*/ 145 w 168"/>
                <a:gd name="T71" fmla="*/ 39 h 157"/>
                <a:gd name="T72" fmla="*/ 136 w 168"/>
                <a:gd name="T73" fmla="*/ 45 h 1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8"/>
                <a:gd name="T112" fmla="*/ 0 h 157"/>
                <a:gd name="T113" fmla="*/ 168 w 168"/>
                <a:gd name="T114" fmla="*/ 157 h 1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8" h="157">
                  <a:moveTo>
                    <a:pt x="0" y="76"/>
                  </a:moveTo>
                  <a:lnTo>
                    <a:pt x="12" y="76"/>
                  </a:lnTo>
                  <a:lnTo>
                    <a:pt x="18" y="97"/>
                  </a:lnTo>
                  <a:lnTo>
                    <a:pt x="30" y="114"/>
                  </a:lnTo>
                  <a:lnTo>
                    <a:pt x="43" y="126"/>
                  </a:lnTo>
                  <a:lnTo>
                    <a:pt x="63" y="132"/>
                  </a:lnTo>
                  <a:lnTo>
                    <a:pt x="84" y="135"/>
                  </a:lnTo>
                  <a:lnTo>
                    <a:pt x="106" y="132"/>
                  </a:lnTo>
                  <a:lnTo>
                    <a:pt x="124" y="126"/>
                  </a:lnTo>
                  <a:lnTo>
                    <a:pt x="139" y="114"/>
                  </a:lnTo>
                  <a:lnTo>
                    <a:pt x="150" y="97"/>
                  </a:lnTo>
                  <a:lnTo>
                    <a:pt x="157" y="76"/>
                  </a:lnTo>
                  <a:lnTo>
                    <a:pt x="168" y="76"/>
                  </a:lnTo>
                  <a:lnTo>
                    <a:pt x="163" y="100"/>
                  </a:lnTo>
                  <a:lnTo>
                    <a:pt x="154" y="120"/>
                  </a:lnTo>
                  <a:lnTo>
                    <a:pt x="142" y="136"/>
                  </a:lnTo>
                  <a:lnTo>
                    <a:pt x="126" y="148"/>
                  </a:lnTo>
                  <a:lnTo>
                    <a:pt x="106" y="156"/>
                  </a:lnTo>
                  <a:lnTo>
                    <a:pt x="84" y="157"/>
                  </a:lnTo>
                  <a:lnTo>
                    <a:pt x="61" y="156"/>
                  </a:lnTo>
                  <a:lnTo>
                    <a:pt x="43" y="148"/>
                  </a:lnTo>
                  <a:lnTo>
                    <a:pt x="27" y="136"/>
                  </a:lnTo>
                  <a:lnTo>
                    <a:pt x="13" y="120"/>
                  </a:lnTo>
                  <a:lnTo>
                    <a:pt x="4" y="100"/>
                  </a:lnTo>
                  <a:lnTo>
                    <a:pt x="0" y="76"/>
                  </a:lnTo>
                  <a:close/>
                  <a:moveTo>
                    <a:pt x="39" y="45"/>
                  </a:moveTo>
                  <a:lnTo>
                    <a:pt x="33" y="45"/>
                  </a:lnTo>
                  <a:lnTo>
                    <a:pt x="27" y="42"/>
                  </a:lnTo>
                  <a:lnTo>
                    <a:pt x="22" y="39"/>
                  </a:lnTo>
                  <a:lnTo>
                    <a:pt x="19" y="34"/>
                  </a:lnTo>
                  <a:lnTo>
                    <a:pt x="16" y="28"/>
                  </a:lnTo>
                  <a:lnTo>
                    <a:pt x="16" y="22"/>
                  </a:lnTo>
                  <a:lnTo>
                    <a:pt x="16" y="16"/>
                  </a:lnTo>
                  <a:lnTo>
                    <a:pt x="19" y="12"/>
                  </a:lnTo>
                  <a:lnTo>
                    <a:pt x="22" y="6"/>
                  </a:lnTo>
                  <a:lnTo>
                    <a:pt x="27" y="3"/>
                  </a:lnTo>
                  <a:lnTo>
                    <a:pt x="33" y="1"/>
                  </a:lnTo>
                  <a:lnTo>
                    <a:pt x="39" y="0"/>
                  </a:lnTo>
                  <a:lnTo>
                    <a:pt x="45" y="1"/>
                  </a:lnTo>
                  <a:lnTo>
                    <a:pt x="49" y="3"/>
                  </a:lnTo>
                  <a:lnTo>
                    <a:pt x="55" y="6"/>
                  </a:lnTo>
                  <a:lnTo>
                    <a:pt x="58" y="12"/>
                  </a:lnTo>
                  <a:lnTo>
                    <a:pt x="61" y="16"/>
                  </a:lnTo>
                  <a:lnTo>
                    <a:pt x="61" y="22"/>
                  </a:lnTo>
                  <a:lnTo>
                    <a:pt x="61" y="28"/>
                  </a:lnTo>
                  <a:lnTo>
                    <a:pt x="58" y="34"/>
                  </a:lnTo>
                  <a:lnTo>
                    <a:pt x="55" y="39"/>
                  </a:lnTo>
                  <a:lnTo>
                    <a:pt x="49" y="42"/>
                  </a:lnTo>
                  <a:lnTo>
                    <a:pt x="45" y="45"/>
                  </a:lnTo>
                  <a:lnTo>
                    <a:pt x="39" y="45"/>
                  </a:lnTo>
                  <a:close/>
                  <a:moveTo>
                    <a:pt x="130" y="45"/>
                  </a:moveTo>
                  <a:lnTo>
                    <a:pt x="124" y="45"/>
                  </a:lnTo>
                  <a:lnTo>
                    <a:pt x="118" y="42"/>
                  </a:lnTo>
                  <a:lnTo>
                    <a:pt x="114" y="39"/>
                  </a:lnTo>
                  <a:lnTo>
                    <a:pt x="109" y="34"/>
                  </a:lnTo>
                  <a:lnTo>
                    <a:pt x="108" y="28"/>
                  </a:lnTo>
                  <a:lnTo>
                    <a:pt x="106" y="22"/>
                  </a:lnTo>
                  <a:lnTo>
                    <a:pt x="108" y="16"/>
                  </a:lnTo>
                  <a:lnTo>
                    <a:pt x="109" y="12"/>
                  </a:lnTo>
                  <a:lnTo>
                    <a:pt x="114" y="6"/>
                  </a:lnTo>
                  <a:lnTo>
                    <a:pt x="118" y="3"/>
                  </a:lnTo>
                  <a:lnTo>
                    <a:pt x="124" y="1"/>
                  </a:lnTo>
                  <a:lnTo>
                    <a:pt x="130" y="0"/>
                  </a:lnTo>
                  <a:lnTo>
                    <a:pt x="136" y="1"/>
                  </a:lnTo>
                  <a:lnTo>
                    <a:pt x="141" y="3"/>
                  </a:lnTo>
                  <a:lnTo>
                    <a:pt x="145" y="6"/>
                  </a:lnTo>
                  <a:lnTo>
                    <a:pt x="150" y="12"/>
                  </a:lnTo>
                  <a:lnTo>
                    <a:pt x="151" y="16"/>
                  </a:lnTo>
                  <a:lnTo>
                    <a:pt x="153" y="22"/>
                  </a:lnTo>
                  <a:lnTo>
                    <a:pt x="151" y="28"/>
                  </a:lnTo>
                  <a:lnTo>
                    <a:pt x="150" y="34"/>
                  </a:lnTo>
                  <a:lnTo>
                    <a:pt x="145" y="39"/>
                  </a:lnTo>
                  <a:lnTo>
                    <a:pt x="141" y="42"/>
                  </a:lnTo>
                  <a:lnTo>
                    <a:pt x="136" y="45"/>
                  </a:lnTo>
                  <a:lnTo>
                    <a:pt x="130" y="45"/>
                  </a:lnTo>
                  <a:close/>
                </a:path>
              </a:pathLst>
            </a:custGeom>
            <a:solidFill>
              <a:schemeClr val="accent2"/>
            </a:solidFill>
            <a:ln>
              <a:noFill/>
            </a:ln>
            <a:effectLst>
              <a:outerShdw dist="35921" dir="2700000" algn="ctr" rotWithShape="0">
                <a:srgbClr val="333333">
                  <a:alpha val="50000"/>
                </a:srgbClr>
              </a:outerShdw>
            </a:effectLst>
            <a:extLst>
              <a:ext uri="{91240B29-F687-4F45-9708-019B960494DF}">
                <a14:hiddenLine xmlns="" xmlns:a14="http://schemas.microsoft.com/office/drawing/2010/main" w="0">
                  <a:solidFill>
                    <a:srgbClr val="0066CC"/>
                  </a:solidFill>
                  <a:round/>
                  <a:headEnd/>
                  <a:tailEnd/>
                </a14:hiddenLine>
              </a:ext>
            </a:extLst>
          </p:spPr>
          <p:txBody>
            <a:bodyPr/>
            <a:lstStyle/>
            <a:p>
              <a:pPr algn="ctr" eaLnBrk="0" hangingPunct="0">
                <a:defRPr/>
              </a:pPr>
              <a:endParaRPr lang="en-US" b="0">
                <a:latin typeface="Arial" pitchFamily="34" charset="0"/>
              </a:endParaRPr>
            </a:p>
          </p:txBody>
        </p:sp>
      </p:grpSp>
      <p:grpSp>
        <p:nvGrpSpPr>
          <p:cNvPr id="70737" name="Group 76"/>
          <p:cNvGrpSpPr>
            <a:grpSpLocks/>
          </p:cNvGrpSpPr>
          <p:nvPr/>
        </p:nvGrpSpPr>
        <p:grpSpPr bwMode="auto">
          <a:xfrm>
            <a:off x="5181600" y="3541713"/>
            <a:ext cx="701675" cy="698500"/>
            <a:chOff x="1884" y="3188"/>
            <a:chExt cx="411" cy="409"/>
          </a:xfrm>
        </p:grpSpPr>
        <p:sp>
          <p:nvSpPr>
            <p:cNvPr id="662605" name="Freeform 77"/>
            <p:cNvSpPr>
              <a:spLocks noEditPoints="1"/>
            </p:cNvSpPr>
            <p:nvPr/>
          </p:nvSpPr>
          <p:spPr bwMode="invGray">
            <a:xfrm>
              <a:off x="1884" y="3188"/>
              <a:ext cx="411" cy="409"/>
            </a:xfrm>
            <a:custGeom>
              <a:avLst/>
              <a:gdLst>
                <a:gd name="T0" fmla="*/ 0 w 411"/>
                <a:gd name="T1" fmla="*/ 204 h 409"/>
                <a:gd name="T2" fmla="*/ 5 w 411"/>
                <a:gd name="T3" fmla="*/ 246 h 409"/>
                <a:gd name="T4" fmla="*/ 17 w 411"/>
                <a:gd name="T5" fmla="*/ 285 h 409"/>
                <a:gd name="T6" fmla="*/ 36 w 411"/>
                <a:gd name="T7" fmla="*/ 319 h 409"/>
                <a:gd name="T8" fmla="*/ 60 w 411"/>
                <a:gd name="T9" fmla="*/ 349 h 409"/>
                <a:gd name="T10" fmla="*/ 92 w 411"/>
                <a:gd name="T11" fmla="*/ 375 h 409"/>
                <a:gd name="T12" fmla="*/ 126 w 411"/>
                <a:gd name="T13" fmla="*/ 393 h 409"/>
                <a:gd name="T14" fmla="*/ 165 w 411"/>
                <a:gd name="T15" fmla="*/ 405 h 409"/>
                <a:gd name="T16" fmla="*/ 206 w 411"/>
                <a:gd name="T17" fmla="*/ 409 h 409"/>
                <a:gd name="T18" fmla="*/ 248 w 411"/>
                <a:gd name="T19" fmla="*/ 405 h 409"/>
                <a:gd name="T20" fmla="*/ 285 w 411"/>
                <a:gd name="T21" fmla="*/ 393 h 409"/>
                <a:gd name="T22" fmla="*/ 321 w 411"/>
                <a:gd name="T23" fmla="*/ 375 h 409"/>
                <a:gd name="T24" fmla="*/ 351 w 411"/>
                <a:gd name="T25" fmla="*/ 349 h 409"/>
                <a:gd name="T26" fmla="*/ 375 w 411"/>
                <a:gd name="T27" fmla="*/ 319 h 409"/>
                <a:gd name="T28" fmla="*/ 395 w 411"/>
                <a:gd name="T29" fmla="*/ 285 h 409"/>
                <a:gd name="T30" fmla="*/ 407 w 411"/>
                <a:gd name="T31" fmla="*/ 246 h 409"/>
                <a:gd name="T32" fmla="*/ 411 w 411"/>
                <a:gd name="T33" fmla="*/ 204 h 409"/>
                <a:gd name="T34" fmla="*/ 407 w 411"/>
                <a:gd name="T35" fmla="*/ 163 h 409"/>
                <a:gd name="T36" fmla="*/ 395 w 411"/>
                <a:gd name="T37" fmla="*/ 124 h 409"/>
                <a:gd name="T38" fmla="*/ 375 w 411"/>
                <a:gd name="T39" fmla="*/ 90 h 409"/>
                <a:gd name="T40" fmla="*/ 351 w 411"/>
                <a:gd name="T41" fmla="*/ 60 h 409"/>
                <a:gd name="T42" fmla="*/ 321 w 411"/>
                <a:gd name="T43" fmla="*/ 34 h 409"/>
                <a:gd name="T44" fmla="*/ 285 w 411"/>
                <a:gd name="T45" fmla="*/ 15 h 409"/>
                <a:gd name="T46" fmla="*/ 248 w 411"/>
                <a:gd name="T47" fmla="*/ 3 h 409"/>
                <a:gd name="T48" fmla="*/ 206 w 411"/>
                <a:gd name="T49" fmla="*/ 0 h 409"/>
                <a:gd name="T50" fmla="*/ 165 w 411"/>
                <a:gd name="T51" fmla="*/ 3 h 409"/>
                <a:gd name="T52" fmla="*/ 126 w 411"/>
                <a:gd name="T53" fmla="*/ 15 h 409"/>
                <a:gd name="T54" fmla="*/ 92 w 411"/>
                <a:gd name="T55" fmla="*/ 34 h 409"/>
                <a:gd name="T56" fmla="*/ 60 w 411"/>
                <a:gd name="T57" fmla="*/ 60 h 409"/>
                <a:gd name="T58" fmla="*/ 36 w 411"/>
                <a:gd name="T59" fmla="*/ 90 h 409"/>
                <a:gd name="T60" fmla="*/ 17 w 411"/>
                <a:gd name="T61" fmla="*/ 124 h 409"/>
                <a:gd name="T62" fmla="*/ 5 w 411"/>
                <a:gd name="T63" fmla="*/ 163 h 409"/>
                <a:gd name="T64" fmla="*/ 0 w 411"/>
                <a:gd name="T65" fmla="*/ 204 h 409"/>
                <a:gd name="T66" fmla="*/ 42 w 411"/>
                <a:gd name="T67" fmla="*/ 204 h 409"/>
                <a:gd name="T68" fmla="*/ 47 w 411"/>
                <a:gd name="T69" fmla="*/ 166 h 409"/>
                <a:gd name="T70" fmla="*/ 59 w 411"/>
                <a:gd name="T71" fmla="*/ 133 h 409"/>
                <a:gd name="T72" fmla="*/ 78 w 411"/>
                <a:gd name="T73" fmla="*/ 102 h 409"/>
                <a:gd name="T74" fmla="*/ 104 w 411"/>
                <a:gd name="T75" fmla="*/ 76 h 409"/>
                <a:gd name="T76" fmla="*/ 134 w 411"/>
                <a:gd name="T77" fmla="*/ 58 h 409"/>
                <a:gd name="T78" fmla="*/ 168 w 411"/>
                <a:gd name="T79" fmla="*/ 45 h 409"/>
                <a:gd name="T80" fmla="*/ 206 w 411"/>
                <a:gd name="T81" fmla="*/ 42 h 409"/>
                <a:gd name="T82" fmla="*/ 243 w 411"/>
                <a:gd name="T83" fmla="*/ 45 h 409"/>
                <a:gd name="T84" fmla="*/ 278 w 411"/>
                <a:gd name="T85" fmla="*/ 58 h 409"/>
                <a:gd name="T86" fmla="*/ 308 w 411"/>
                <a:gd name="T87" fmla="*/ 76 h 409"/>
                <a:gd name="T88" fmla="*/ 333 w 411"/>
                <a:gd name="T89" fmla="*/ 102 h 409"/>
                <a:gd name="T90" fmla="*/ 353 w 411"/>
                <a:gd name="T91" fmla="*/ 133 h 409"/>
                <a:gd name="T92" fmla="*/ 365 w 411"/>
                <a:gd name="T93" fmla="*/ 166 h 409"/>
                <a:gd name="T94" fmla="*/ 369 w 411"/>
                <a:gd name="T95" fmla="*/ 204 h 409"/>
                <a:gd name="T96" fmla="*/ 365 w 411"/>
                <a:gd name="T97" fmla="*/ 241 h 409"/>
                <a:gd name="T98" fmla="*/ 353 w 411"/>
                <a:gd name="T99" fmla="*/ 276 h 409"/>
                <a:gd name="T100" fmla="*/ 333 w 411"/>
                <a:gd name="T101" fmla="*/ 306 h 409"/>
                <a:gd name="T102" fmla="*/ 308 w 411"/>
                <a:gd name="T103" fmla="*/ 331 h 409"/>
                <a:gd name="T104" fmla="*/ 278 w 411"/>
                <a:gd name="T105" fmla="*/ 351 h 409"/>
                <a:gd name="T106" fmla="*/ 243 w 411"/>
                <a:gd name="T107" fmla="*/ 363 h 409"/>
                <a:gd name="T108" fmla="*/ 206 w 411"/>
                <a:gd name="T109" fmla="*/ 367 h 409"/>
                <a:gd name="T110" fmla="*/ 168 w 411"/>
                <a:gd name="T111" fmla="*/ 363 h 409"/>
                <a:gd name="T112" fmla="*/ 134 w 411"/>
                <a:gd name="T113" fmla="*/ 351 h 409"/>
                <a:gd name="T114" fmla="*/ 104 w 411"/>
                <a:gd name="T115" fmla="*/ 331 h 409"/>
                <a:gd name="T116" fmla="*/ 78 w 411"/>
                <a:gd name="T117" fmla="*/ 306 h 409"/>
                <a:gd name="T118" fmla="*/ 59 w 411"/>
                <a:gd name="T119" fmla="*/ 276 h 409"/>
                <a:gd name="T120" fmla="*/ 47 w 411"/>
                <a:gd name="T121" fmla="*/ 241 h 409"/>
                <a:gd name="T122" fmla="*/ 42 w 411"/>
                <a:gd name="T123" fmla="*/ 204 h 40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11"/>
                <a:gd name="T187" fmla="*/ 0 h 409"/>
                <a:gd name="T188" fmla="*/ 411 w 411"/>
                <a:gd name="T189" fmla="*/ 409 h 40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11" h="409">
                  <a:moveTo>
                    <a:pt x="0" y="204"/>
                  </a:moveTo>
                  <a:lnTo>
                    <a:pt x="5" y="246"/>
                  </a:lnTo>
                  <a:lnTo>
                    <a:pt x="17" y="285"/>
                  </a:lnTo>
                  <a:lnTo>
                    <a:pt x="36" y="319"/>
                  </a:lnTo>
                  <a:lnTo>
                    <a:pt x="60" y="349"/>
                  </a:lnTo>
                  <a:lnTo>
                    <a:pt x="92" y="375"/>
                  </a:lnTo>
                  <a:lnTo>
                    <a:pt x="126" y="393"/>
                  </a:lnTo>
                  <a:lnTo>
                    <a:pt x="165" y="405"/>
                  </a:lnTo>
                  <a:lnTo>
                    <a:pt x="206" y="409"/>
                  </a:lnTo>
                  <a:lnTo>
                    <a:pt x="248" y="405"/>
                  </a:lnTo>
                  <a:lnTo>
                    <a:pt x="285" y="393"/>
                  </a:lnTo>
                  <a:lnTo>
                    <a:pt x="321" y="375"/>
                  </a:lnTo>
                  <a:lnTo>
                    <a:pt x="351" y="349"/>
                  </a:lnTo>
                  <a:lnTo>
                    <a:pt x="375" y="319"/>
                  </a:lnTo>
                  <a:lnTo>
                    <a:pt x="395" y="285"/>
                  </a:lnTo>
                  <a:lnTo>
                    <a:pt x="407" y="246"/>
                  </a:lnTo>
                  <a:lnTo>
                    <a:pt x="411" y="204"/>
                  </a:lnTo>
                  <a:lnTo>
                    <a:pt x="407" y="163"/>
                  </a:lnTo>
                  <a:lnTo>
                    <a:pt x="395" y="124"/>
                  </a:lnTo>
                  <a:lnTo>
                    <a:pt x="375" y="90"/>
                  </a:lnTo>
                  <a:lnTo>
                    <a:pt x="351" y="60"/>
                  </a:lnTo>
                  <a:lnTo>
                    <a:pt x="321" y="34"/>
                  </a:lnTo>
                  <a:lnTo>
                    <a:pt x="285" y="15"/>
                  </a:lnTo>
                  <a:lnTo>
                    <a:pt x="248" y="3"/>
                  </a:lnTo>
                  <a:lnTo>
                    <a:pt x="206" y="0"/>
                  </a:lnTo>
                  <a:lnTo>
                    <a:pt x="165" y="3"/>
                  </a:lnTo>
                  <a:lnTo>
                    <a:pt x="126" y="15"/>
                  </a:lnTo>
                  <a:lnTo>
                    <a:pt x="92" y="34"/>
                  </a:lnTo>
                  <a:lnTo>
                    <a:pt x="60" y="60"/>
                  </a:lnTo>
                  <a:lnTo>
                    <a:pt x="36" y="90"/>
                  </a:lnTo>
                  <a:lnTo>
                    <a:pt x="17" y="124"/>
                  </a:lnTo>
                  <a:lnTo>
                    <a:pt x="5" y="163"/>
                  </a:lnTo>
                  <a:lnTo>
                    <a:pt x="0" y="204"/>
                  </a:lnTo>
                  <a:close/>
                  <a:moveTo>
                    <a:pt x="42" y="204"/>
                  </a:moveTo>
                  <a:lnTo>
                    <a:pt x="47" y="166"/>
                  </a:lnTo>
                  <a:lnTo>
                    <a:pt x="59" y="133"/>
                  </a:lnTo>
                  <a:lnTo>
                    <a:pt x="78" y="102"/>
                  </a:lnTo>
                  <a:lnTo>
                    <a:pt x="104" y="76"/>
                  </a:lnTo>
                  <a:lnTo>
                    <a:pt x="134" y="58"/>
                  </a:lnTo>
                  <a:lnTo>
                    <a:pt x="168" y="45"/>
                  </a:lnTo>
                  <a:lnTo>
                    <a:pt x="206" y="42"/>
                  </a:lnTo>
                  <a:lnTo>
                    <a:pt x="243" y="45"/>
                  </a:lnTo>
                  <a:lnTo>
                    <a:pt x="278" y="58"/>
                  </a:lnTo>
                  <a:lnTo>
                    <a:pt x="308" y="76"/>
                  </a:lnTo>
                  <a:lnTo>
                    <a:pt x="333" y="102"/>
                  </a:lnTo>
                  <a:lnTo>
                    <a:pt x="353" y="133"/>
                  </a:lnTo>
                  <a:lnTo>
                    <a:pt x="365" y="166"/>
                  </a:lnTo>
                  <a:lnTo>
                    <a:pt x="369" y="204"/>
                  </a:lnTo>
                  <a:lnTo>
                    <a:pt x="365" y="241"/>
                  </a:lnTo>
                  <a:lnTo>
                    <a:pt x="353" y="276"/>
                  </a:lnTo>
                  <a:lnTo>
                    <a:pt x="333" y="306"/>
                  </a:lnTo>
                  <a:lnTo>
                    <a:pt x="308" y="331"/>
                  </a:lnTo>
                  <a:lnTo>
                    <a:pt x="278" y="351"/>
                  </a:lnTo>
                  <a:lnTo>
                    <a:pt x="243" y="363"/>
                  </a:lnTo>
                  <a:lnTo>
                    <a:pt x="206" y="367"/>
                  </a:lnTo>
                  <a:lnTo>
                    <a:pt x="168" y="363"/>
                  </a:lnTo>
                  <a:lnTo>
                    <a:pt x="134" y="351"/>
                  </a:lnTo>
                  <a:lnTo>
                    <a:pt x="104" y="331"/>
                  </a:lnTo>
                  <a:lnTo>
                    <a:pt x="78" y="306"/>
                  </a:lnTo>
                  <a:lnTo>
                    <a:pt x="59" y="276"/>
                  </a:lnTo>
                  <a:lnTo>
                    <a:pt x="47" y="241"/>
                  </a:lnTo>
                  <a:lnTo>
                    <a:pt x="42" y="204"/>
                  </a:lnTo>
                  <a:close/>
                </a:path>
              </a:pathLst>
            </a:custGeom>
            <a:solidFill>
              <a:srgbClr val="FFCC00"/>
            </a:solidFill>
            <a:ln w="19050">
              <a:solidFill>
                <a:srgbClr val="FFCC00"/>
              </a:solidFill>
              <a:round/>
              <a:headEnd/>
              <a:tailEnd/>
            </a:ln>
            <a:effectLst>
              <a:outerShdw dist="35921" dir="2700000" algn="ctr" rotWithShape="0">
                <a:srgbClr val="333333">
                  <a:alpha val="50000"/>
                </a:srgbClr>
              </a:outerShdw>
            </a:effectLst>
          </p:spPr>
          <p:txBody>
            <a:bodyPr/>
            <a:lstStyle/>
            <a:p>
              <a:pPr algn="ctr" eaLnBrk="0" hangingPunct="0">
                <a:defRPr/>
              </a:pPr>
              <a:endParaRPr lang="en-US" b="0">
                <a:latin typeface="Arial" pitchFamily="34" charset="0"/>
              </a:endParaRPr>
            </a:p>
          </p:txBody>
        </p:sp>
        <p:sp>
          <p:nvSpPr>
            <p:cNvPr id="662606" name="Freeform 78"/>
            <p:cNvSpPr>
              <a:spLocks/>
            </p:cNvSpPr>
            <p:nvPr/>
          </p:nvSpPr>
          <p:spPr bwMode="invGray">
            <a:xfrm>
              <a:off x="2064" y="3269"/>
              <a:ext cx="141" cy="229"/>
            </a:xfrm>
            <a:custGeom>
              <a:avLst/>
              <a:gdLst>
                <a:gd name="T0" fmla="*/ 32 w 141"/>
                <a:gd name="T1" fmla="*/ 229 h 229"/>
                <a:gd name="T2" fmla="*/ 24 w 141"/>
                <a:gd name="T3" fmla="*/ 229 h 229"/>
                <a:gd name="T4" fmla="*/ 18 w 141"/>
                <a:gd name="T5" fmla="*/ 228 h 229"/>
                <a:gd name="T6" fmla="*/ 12 w 141"/>
                <a:gd name="T7" fmla="*/ 225 h 229"/>
                <a:gd name="T8" fmla="*/ 8 w 141"/>
                <a:gd name="T9" fmla="*/ 222 h 229"/>
                <a:gd name="T10" fmla="*/ 5 w 141"/>
                <a:gd name="T11" fmla="*/ 217 h 229"/>
                <a:gd name="T12" fmla="*/ 3 w 141"/>
                <a:gd name="T13" fmla="*/ 213 h 229"/>
                <a:gd name="T14" fmla="*/ 2 w 141"/>
                <a:gd name="T15" fmla="*/ 207 h 229"/>
                <a:gd name="T16" fmla="*/ 0 w 141"/>
                <a:gd name="T17" fmla="*/ 199 h 229"/>
                <a:gd name="T18" fmla="*/ 2 w 141"/>
                <a:gd name="T19" fmla="*/ 190 h 229"/>
                <a:gd name="T20" fmla="*/ 5 w 141"/>
                <a:gd name="T21" fmla="*/ 181 h 229"/>
                <a:gd name="T22" fmla="*/ 11 w 141"/>
                <a:gd name="T23" fmla="*/ 172 h 229"/>
                <a:gd name="T24" fmla="*/ 18 w 141"/>
                <a:gd name="T25" fmla="*/ 162 h 229"/>
                <a:gd name="T26" fmla="*/ 80 w 141"/>
                <a:gd name="T27" fmla="*/ 88 h 229"/>
                <a:gd name="T28" fmla="*/ 83 w 141"/>
                <a:gd name="T29" fmla="*/ 84 h 229"/>
                <a:gd name="T30" fmla="*/ 86 w 141"/>
                <a:gd name="T31" fmla="*/ 79 h 229"/>
                <a:gd name="T32" fmla="*/ 87 w 141"/>
                <a:gd name="T33" fmla="*/ 73 h 229"/>
                <a:gd name="T34" fmla="*/ 89 w 141"/>
                <a:gd name="T35" fmla="*/ 69 h 229"/>
                <a:gd name="T36" fmla="*/ 87 w 141"/>
                <a:gd name="T37" fmla="*/ 63 h 229"/>
                <a:gd name="T38" fmla="*/ 86 w 141"/>
                <a:gd name="T39" fmla="*/ 58 h 229"/>
                <a:gd name="T40" fmla="*/ 83 w 141"/>
                <a:gd name="T41" fmla="*/ 55 h 229"/>
                <a:gd name="T42" fmla="*/ 78 w 141"/>
                <a:gd name="T43" fmla="*/ 51 h 229"/>
                <a:gd name="T44" fmla="*/ 74 w 141"/>
                <a:gd name="T45" fmla="*/ 49 h 229"/>
                <a:gd name="T46" fmla="*/ 68 w 141"/>
                <a:gd name="T47" fmla="*/ 49 h 229"/>
                <a:gd name="T48" fmla="*/ 63 w 141"/>
                <a:gd name="T49" fmla="*/ 49 h 229"/>
                <a:gd name="T50" fmla="*/ 59 w 141"/>
                <a:gd name="T51" fmla="*/ 51 h 229"/>
                <a:gd name="T52" fmla="*/ 56 w 141"/>
                <a:gd name="T53" fmla="*/ 55 h 229"/>
                <a:gd name="T54" fmla="*/ 53 w 141"/>
                <a:gd name="T55" fmla="*/ 58 h 229"/>
                <a:gd name="T56" fmla="*/ 51 w 141"/>
                <a:gd name="T57" fmla="*/ 64 h 229"/>
                <a:gd name="T58" fmla="*/ 50 w 141"/>
                <a:gd name="T59" fmla="*/ 69 h 229"/>
                <a:gd name="T60" fmla="*/ 51 w 141"/>
                <a:gd name="T61" fmla="*/ 75 h 229"/>
                <a:gd name="T62" fmla="*/ 53 w 141"/>
                <a:gd name="T63" fmla="*/ 81 h 229"/>
                <a:gd name="T64" fmla="*/ 56 w 141"/>
                <a:gd name="T65" fmla="*/ 85 h 229"/>
                <a:gd name="T66" fmla="*/ 62 w 141"/>
                <a:gd name="T67" fmla="*/ 91 h 229"/>
                <a:gd name="T68" fmla="*/ 30 w 141"/>
                <a:gd name="T69" fmla="*/ 129 h 229"/>
                <a:gd name="T70" fmla="*/ 17 w 141"/>
                <a:gd name="T71" fmla="*/ 115 h 229"/>
                <a:gd name="T72" fmla="*/ 9 w 141"/>
                <a:gd name="T73" fmla="*/ 102 h 229"/>
                <a:gd name="T74" fmla="*/ 3 w 141"/>
                <a:gd name="T75" fmla="*/ 87 h 229"/>
                <a:gd name="T76" fmla="*/ 2 w 141"/>
                <a:gd name="T77" fmla="*/ 70 h 229"/>
                <a:gd name="T78" fmla="*/ 5 w 141"/>
                <a:gd name="T79" fmla="*/ 51 h 229"/>
                <a:gd name="T80" fmla="*/ 11 w 141"/>
                <a:gd name="T81" fmla="*/ 34 h 229"/>
                <a:gd name="T82" fmla="*/ 21 w 141"/>
                <a:gd name="T83" fmla="*/ 19 h 229"/>
                <a:gd name="T84" fmla="*/ 35 w 141"/>
                <a:gd name="T85" fmla="*/ 9 h 229"/>
                <a:gd name="T86" fmla="*/ 51 w 141"/>
                <a:gd name="T87" fmla="*/ 1 h 229"/>
                <a:gd name="T88" fmla="*/ 71 w 141"/>
                <a:gd name="T89" fmla="*/ 0 h 229"/>
                <a:gd name="T90" fmla="*/ 89 w 141"/>
                <a:gd name="T91" fmla="*/ 1 h 229"/>
                <a:gd name="T92" fmla="*/ 105 w 141"/>
                <a:gd name="T93" fmla="*/ 7 h 229"/>
                <a:gd name="T94" fmla="*/ 119 w 141"/>
                <a:gd name="T95" fmla="*/ 19 h 229"/>
                <a:gd name="T96" fmla="*/ 129 w 141"/>
                <a:gd name="T97" fmla="*/ 33 h 229"/>
                <a:gd name="T98" fmla="*/ 135 w 141"/>
                <a:gd name="T99" fmla="*/ 49 h 229"/>
                <a:gd name="T100" fmla="*/ 137 w 141"/>
                <a:gd name="T101" fmla="*/ 69 h 229"/>
                <a:gd name="T102" fmla="*/ 134 w 141"/>
                <a:gd name="T103" fmla="*/ 91 h 229"/>
                <a:gd name="T104" fmla="*/ 122 w 141"/>
                <a:gd name="T105" fmla="*/ 115 h 229"/>
                <a:gd name="T106" fmla="*/ 101 w 141"/>
                <a:gd name="T107" fmla="*/ 139 h 229"/>
                <a:gd name="T108" fmla="*/ 99 w 141"/>
                <a:gd name="T109" fmla="*/ 142 h 229"/>
                <a:gd name="T110" fmla="*/ 66 w 141"/>
                <a:gd name="T111" fmla="*/ 177 h 229"/>
                <a:gd name="T112" fmla="*/ 141 w 141"/>
                <a:gd name="T113" fmla="*/ 177 h 229"/>
                <a:gd name="T114" fmla="*/ 141 w 141"/>
                <a:gd name="T115" fmla="*/ 229 h 229"/>
                <a:gd name="T116" fmla="*/ 32 w 141"/>
                <a:gd name="T117" fmla="*/ 229 h 22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41"/>
                <a:gd name="T178" fmla="*/ 0 h 229"/>
                <a:gd name="T179" fmla="*/ 141 w 141"/>
                <a:gd name="T180" fmla="*/ 229 h 22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41" h="229">
                  <a:moveTo>
                    <a:pt x="32" y="229"/>
                  </a:moveTo>
                  <a:lnTo>
                    <a:pt x="24" y="229"/>
                  </a:lnTo>
                  <a:lnTo>
                    <a:pt x="18" y="228"/>
                  </a:lnTo>
                  <a:lnTo>
                    <a:pt x="12" y="225"/>
                  </a:lnTo>
                  <a:lnTo>
                    <a:pt x="8" y="222"/>
                  </a:lnTo>
                  <a:lnTo>
                    <a:pt x="5" y="217"/>
                  </a:lnTo>
                  <a:lnTo>
                    <a:pt x="3" y="213"/>
                  </a:lnTo>
                  <a:lnTo>
                    <a:pt x="2" y="207"/>
                  </a:lnTo>
                  <a:lnTo>
                    <a:pt x="0" y="199"/>
                  </a:lnTo>
                  <a:lnTo>
                    <a:pt x="2" y="190"/>
                  </a:lnTo>
                  <a:lnTo>
                    <a:pt x="5" y="181"/>
                  </a:lnTo>
                  <a:lnTo>
                    <a:pt x="11" y="172"/>
                  </a:lnTo>
                  <a:lnTo>
                    <a:pt x="18" y="162"/>
                  </a:lnTo>
                  <a:lnTo>
                    <a:pt x="80" y="88"/>
                  </a:lnTo>
                  <a:lnTo>
                    <a:pt x="83" y="84"/>
                  </a:lnTo>
                  <a:lnTo>
                    <a:pt x="86" y="79"/>
                  </a:lnTo>
                  <a:lnTo>
                    <a:pt x="87" y="73"/>
                  </a:lnTo>
                  <a:lnTo>
                    <a:pt x="89" y="69"/>
                  </a:lnTo>
                  <a:lnTo>
                    <a:pt x="87" y="63"/>
                  </a:lnTo>
                  <a:lnTo>
                    <a:pt x="86" y="58"/>
                  </a:lnTo>
                  <a:lnTo>
                    <a:pt x="83" y="55"/>
                  </a:lnTo>
                  <a:lnTo>
                    <a:pt x="78" y="51"/>
                  </a:lnTo>
                  <a:lnTo>
                    <a:pt x="74" y="49"/>
                  </a:lnTo>
                  <a:lnTo>
                    <a:pt x="68" y="49"/>
                  </a:lnTo>
                  <a:lnTo>
                    <a:pt x="63" y="49"/>
                  </a:lnTo>
                  <a:lnTo>
                    <a:pt x="59" y="51"/>
                  </a:lnTo>
                  <a:lnTo>
                    <a:pt x="56" y="55"/>
                  </a:lnTo>
                  <a:lnTo>
                    <a:pt x="53" y="58"/>
                  </a:lnTo>
                  <a:lnTo>
                    <a:pt x="51" y="64"/>
                  </a:lnTo>
                  <a:lnTo>
                    <a:pt x="50" y="69"/>
                  </a:lnTo>
                  <a:lnTo>
                    <a:pt x="51" y="75"/>
                  </a:lnTo>
                  <a:lnTo>
                    <a:pt x="53" y="81"/>
                  </a:lnTo>
                  <a:lnTo>
                    <a:pt x="56" y="85"/>
                  </a:lnTo>
                  <a:lnTo>
                    <a:pt x="62" y="91"/>
                  </a:lnTo>
                  <a:lnTo>
                    <a:pt x="30" y="129"/>
                  </a:lnTo>
                  <a:lnTo>
                    <a:pt x="17" y="115"/>
                  </a:lnTo>
                  <a:lnTo>
                    <a:pt x="9" y="102"/>
                  </a:lnTo>
                  <a:lnTo>
                    <a:pt x="3" y="87"/>
                  </a:lnTo>
                  <a:lnTo>
                    <a:pt x="2" y="70"/>
                  </a:lnTo>
                  <a:lnTo>
                    <a:pt x="5" y="51"/>
                  </a:lnTo>
                  <a:lnTo>
                    <a:pt x="11" y="34"/>
                  </a:lnTo>
                  <a:lnTo>
                    <a:pt x="21" y="19"/>
                  </a:lnTo>
                  <a:lnTo>
                    <a:pt x="35" y="9"/>
                  </a:lnTo>
                  <a:lnTo>
                    <a:pt x="51" y="1"/>
                  </a:lnTo>
                  <a:lnTo>
                    <a:pt x="71" y="0"/>
                  </a:lnTo>
                  <a:lnTo>
                    <a:pt x="89" y="1"/>
                  </a:lnTo>
                  <a:lnTo>
                    <a:pt x="105" y="7"/>
                  </a:lnTo>
                  <a:lnTo>
                    <a:pt x="119" y="19"/>
                  </a:lnTo>
                  <a:lnTo>
                    <a:pt x="129" y="33"/>
                  </a:lnTo>
                  <a:lnTo>
                    <a:pt x="135" y="49"/>
                  </a:lnTo>
                  <a:lnTo>
                    <a:pt x="137" y="69"/>
                  </a:lnTo>
                  <a:lnTo>
                    <a:pt x="134" y="91"/>
                  </a:lnTo>
                  <a:lnTo>
                    <a:pt x="122" y="115"/>
                  </a:lnTo>
                  <a:lnTo>
                    <a:pt x="101" y="139"/>
                  </a:lnTo>
                  <a:lnTo>
                    <a:pt x="99" y="142"/>
                  </a:lnTo>
                  <a:lnTo>
                    <a:pt x="66" y="177"/>
                  </a:lnTo>
                  <a:lnTo>
                    <a:pt x="141" y="177"/>
                  </a:lnTo>
                  <a:lnTo>
                    <a:pt x="141" y="229"/>
                  </a:lnTo>
                  <a:lnTo>
                    <a:pt x="32" y="229"/>
                  </a:lnTo>
                  <a:close/>
                </a:path>
              </a:pathLst>
            </a:custGeom>
            <a:solidFill>
              <a:srgbClr val="FFCC00"/>
            </a:solidFill>
            <a:ln w="0">
              <a:solidFill>
                <a:srgbClr val="FFCC00"/>
              </a:solidFill>
              <a:round/>
              <a:headEnd/>
              <a:tailEnd/>
            </a:ln>
            <a:effectLst>
              <a:outerShdw dist="35921" dir="2700000" algn="ctr" rotWithShape="0">
                <a:srgbClr val="333333">
                  <a:alpha val="50000"/>
                </a:srgbClr>
              </a:outerShdw>
            </a:effectLst>
          </p:spPr>
          <p:txBody>
            <a:bodyPr/>
            <a:lstStyle/>
            <a:p>
              <a:pPr algn="ctr" eaLnBrk="0" hangingPunct="0">
                <a:defRPr/>
              </a:pPr>
              <a:endParaRPr lang="en-US" b="0">
                <a:latin typeface="Arial" pitchFamily="34" charset="0"/>
              </a:endParaRPr>
            </a:p>
          </p:txBody>
        </p:sp>
        <p:sp>
          <p:nvSpPr>
            <p:cNvPr id="662607" name="Freeform 79"/>
            <p:cNvSpPr>
              <a:spLocks/>
            </p:cNvSpPr>
            <p:nvPr/>
          </p:nvSpPr>
          <p:spPr bwMode="invGray">
            <a:xfrm>
              <a:off x="1946" y="3333"/>
              <a:ext cx="102" cy="113"/>
            </a:xfrm>
            <a:custGeom>
              <a:avLst/>
              <a:gdLst>
                <a:gd name="T0" fmla="*/ 0 w 102"/>
                <a:gd name="T1" fmla="*/ 113 h 113"/>
                <a:gd name="T2" fmla="*/ 33 w 102"/>
                <a:gd name="T3" fmla="*/ 54 h 113"/>
                <a:gd name="T4" fmla="*/ 3 w 102"/>
                <a:gd name="T5" fmla="*/ 0 h 113"/>
                <a:gd name="T6" fmla="*/ 33 w 102"/>
                <a:gd name="T7" fmla="*/ 0 h 113"/>
                <a:gd name="T8" fmla="*/ 51 w 102"/>
                <a:gd name="T9" fmla="*/ 33 h 113"/>
                <a:gd name="T10" fmla="*/ 70 w 102"/>
                <a:gd name="T11" fmla="*/ 0 h 113"/>
                <a:gd name="T12" fmla="*/ 99 w 102"/>
                <a:gd name="T13" fmla="*/ 0 h 113"/>
                <a:gd name="T14" fmla="*/ 69 w 102"/>
                <a:gd name="T15" fmla="*/ 54 h 113"/>
                <a:gd name="T16" fmla="*/ 102 w 102"/>
                <a:gd name="T17" fmla="*/ 113 h 113"/>
                <a:gd name="T18" fmla="*/ 72 w 102"/>
                <a:gd name="T19" fmla="*/ 113 h 113"/>
                <a:gd name="T20" fmla="*/ 51 w 102"/>
                <a:gd name="T21" fmla="*/ 75 h 113"/>
                <a:gd name="T22" fmla="*/ 30 w 102"/>
                <a:gd name="T23" fmla="*/ 113 h 113"/>
                <a:gd name="T24" fmla="*/ 0 w 102"/>
                <a:gd name="T25" fmla="*/ 113 h 1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113"/>
                <a:gd name="T41" fmla="*/ 102 w 102"/>
                <a:gd name="T42" fmla="*/ 113 h 1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113">
                  <a:moveTo>
                    <a:pt x="0" y="113"/>
                  </a:moveTo>
                  <a:lnTo>
                    <a:pt x="33" y="54"/>
                  </a:lnTo>
                  <a:lnTo>
                    <a:pt x="3" y="0"/>
                  </a:lnTo>
                  <a:lnTo>
                    <a:pt x="33" y="0"/>
                  </a:lnTo>
                  <a:lnTo>
                    <a:pt x="51" y="33"/>
                  </a:lnTo>
                  <a:lnTo>
                    <a:pt x="70" y="0"/>
                  </a:lnTo>
                  <a:lnTo>
                    <a:pt x="99" y="0"/>
                  </a:lnTo>
                  <a:lnTo>
                    <a:pt x="69" y="54"/>
                  </a:lnTo>
                  <a:lnTo>
                    <a:pt x="102" y="113"/>
                  </a:lnTo>
                  <a:lnTo>
                    <a:pt x="72" y="113"/>
                  </a:lnTo>
                  <a:lnTo>
                    <a:pt x="51" y="75"/>
                  </a:lnTo>
                  <a:lnTo>
                    <a:pt x="30" y="113"/>
                  </a:lnTo>
                  <a:lnTo>
                    <a:pt x="0" y="113"/>
                  </a:lnTo>
                  <a:close/>
                </a:path>
              </a:pathLst>
            </a:custGeom>
            <a:solidFill>
              <a:srgbClr val="FFCC00"/>
            </a:solidFill>
            <a:ln w="0">
              <a:solidFill>
                <a:srgbClr val="FFCC00"/>
              </a:solidFill>
              <a:round/>
              <a:headEnd/>
              <a:tailEnd/>
            </a:ln>
            <a:effectLst>
              <a:outerShdw dist="35921" dir="2700000" algn="ctr" rotWithShape="0">
                <a:srgbClr val="333333">
                  <a:alpha val="50000"/>
                </a:srgbClr>
              </a:outerShdw>
            </a:effectLst>
          </p:spPr>
          <p:txBody>
            <a:bodyPr/>
            <a:lstStyle/>
            <a:p>
              <a:pPr algn="ctr" eaLnBrk="0" hangingPunct="0">
                <a:defRPr/>
              </a:pPr>
              <a:endParaRPr lang="en-US" b="0">
                <a:latin typeface="Arial" pitchFamily="34" charset="0"/>
              </a:endParaRPr>
            </a:p>
          </p:txBody>
        </p:sp>
      </p:grpSp>
      <p:grpSp>
        <p:nvGrpSpPr>
          <p:cNvPr id="70741" name="Group 80"/>
          <p:cNvGrpSpPr>
            <a:grpSpLocks/>
          </p:cNvGrpSpPr>
          <p:nvPr/>
        </p:nvGrpSpPr>
        <p:grpSpPr bwMode="auto">
          <a:xfrm>
            <a:off x="5210175" y="2487613"/>
            <a:ext cx="698500" cy="698500"/>
            <a:chOff x="3349" y="3250"/>
            <a:chExt cx="380" cy="380"/>
          </a:xfrm>
        </p:grpSpPr>
        <p:sp>
          <p:nvSpPr>
            <p:cNvPr id="662609" name="Freeform 81"/>
            <p:cNvSpPr>
              <a:spLocks/>
            </p:cNvSpPr>
            <p:nvPr/>
          </p:nvSpPr>
          <p:spPr bwMode="gray">
            <a:xfrm>
              <a:off x="3349" y="3250"/>
              <a:ext cx="380" cy="190"/>
            </a:xfrm>
            <a:custGeom>
              <a:avLst/>
              <a:gdLst/>
              <a:ahLst/>
              <a:cxnLst>
                <a:cxn ang="0">
                  <a:pos x="204" y="0"/>
                </a:cxn>
                <a:cxn ang="0">
                  <a:pos x="246" y="5"/>
                </a:cxn>
                <a:cxn ang="0">
                  <a:pos x="285" y="17"/>
                </a:cxn>
                <a:cxn ang="0">
                  <a:pos x="319" y="36"/>
                </a:cxn>
                <a:cxn ang="0">
                  <a:pos x="349" y="60"/>
                </a:cxn>
                <a:cxn ang="0">
                  <a:pos x="375" y="92"/>
                </a:cxn>
                <a:cxn ang="0">
                  <a:pos x="393" y="126"/>
                </a:cxn>
                <a:cxn ang="0">
                  <a:pos x="405" y="164"/>
                </a:cxn>
                <a:cxn ang="0">
                  <a:pos x="409" y="206"/>
                </a:cxn>
                <a:cxn ang="0">
                  <a:pos x="409" y="207"/>
                </a:cxn>
                <a:cxn ang="0">
                  <a:pos x="409" y="207"/>
                </a:cxn>
                <a:cxn ang="0">
                  <a:pos x="358" y="207"/>
                </a:cxn>
                <a:cxn ang="0">
                  <a:pos x="270" y="69"/>
                </a:cxn>
                <a:cxn ang="0">
                  <a:pos x="270" y="108"/>
                </a:cxn>
                <a:cxn ang="0">
                  <a:pos x="204" y="108"/>
                </a:cxn>
                <a:cxn ang="0">
                  <a:pos x="204" y="42"/>
                </a:cxn>
                <a:cxn ang="0">
                  <a:pos x="168" y="47"/>
                </a:cxn>
                <a:cxn ang="0">
                  <a:pos x="133" y="59"/>
                </a:cxn>
                <a:cxn ang="0">
                  <a:pos x="102" y="78"/>
                </a:cxn>
                <a:cxn ang="0">
                  <a:pos x="78" y="104"/>
                </a:cxn>
                <a:cxn ang="0">
                  <a:pos x="58" y="134"/>
                </a:cxn>
                <a:cxn ang="0">
                  <a:pos x="46" y="168"/>
                </a:cxn>
                <a:cxn ang="0">
                  <a:pos x="42" y="206"/>
                </a:cxn>
                <a:cxn ang="0">
                  <a:pos x="42" y="207"/>
                </a:cxn>
                <a:cxn ang="0">
                  <a:pos x="42" y="207"/>
                </a:cxn>
                <a:cxn ang="0">
                  <a:pos x="0" y="207"/>
                </a:cxn>
                <a:cxn ang="0">
                  <a:pos x="0" y="207"/>
                </a:cxn>
                <a:cxn ang="0">
                  <a:pos x="0" y="206"/>
                </a:cxn>
                <a:cxn ang="0">
                  <a:pos x="3" y="164"/>
                </a:cxn>
                <a:cxn ang="0">
                  <a:pos x="15" y="126"/>
                </a:cxn>
                <a:cxn ang="0">
                  <a:pos x="34" y="92"/>
                </a:cxn>
                <a:cxn ang="0">
                  <a:pos x="60" y="60"/>
                </a:cxn>
                <a:cxn ang="0">
                  <a:pos x="90" y="36"/>
                </a:cxn>
                <a:cxn ang="0">
                  <a:pos x="124" y="17"/>
                </a:cxn>
                <a:cxn ang="0">
                  <a:pos x="163" y="5"/>
                </a:cxn>
                <a:cxn ang="0">
                  <a:pos x="204" y="0"/>
                </a:cxn>
              </a:cxnLst>
              <a:rect l="0" t="0" r="r" b="b"/>
              <a:pathLst>
                <a:path w="409" h="207">
                  <a:moveTo>
                    <a:pt x="204" y="0"/>
                  </a:moveTo>
                  <a:lnTo>
                    <a:pt x="246" y="5"/>
                  </a:lnTo>
                  <a:lnTo>
                    <a:pt x="285" y="17"/>
                  </a:lnTo>
                  <a:lnTo>
                    <a:pt x="319" y="36"/>
                  </a:lnTo>
                  <a:lnTo>
                    <a:pt x="349" y="60"/>
                  </a:lnTo>
                  <a:lnTo>
                    <a:pt x="375" y="92"/>
                  </a:lnTo>
                  <a:lnTo>
                    <a:pt x="393" y="126"/>
                  </a:lnTo>
                  <a:lnTo>
                    <a:pt x="405" y="164"/>
                  </a:lnTo>
                  <a:lnTo>
                    <a:pt x="409" y="206"/>
                  </a:lnTo>
                  <a:lnTo>
                    <a:pt x="409" y="207"/>
                  </a:lnTo>
                  <a:lnTo>
                    <a:pt x="409" y="207"/>
                  </a:lnTo>
                  <a:lnTo>
                    <a:pt x="358" y="207"/>
                  </a:lnTo>
                  <a:lnTo>
                    <a:pt x="270" y="69"/>
                  </a:lnTo>
                  <a:lnTo>
                    <a:pt x="270" y="108"/>
                  </a:lnTo>
                  <a:lnTo>
                    <a:pt x="204" y="108"/>
                  </a:lnTo>
                  <a:lnTo>
                    <a:pt x="204" y="42"/>
                  </a:lnTo>
                  <a:lnTo>
                    <a:pt x="168" y="47"/>
                  </a:lnTo>
                  <a:lnTo>
                    <a:pt x="133" y="59"/>
                  </a:lnTo>
                  <a:lnTo>
                    <a:pt x="102" y="78"/>
                  </a:lnTo>
                  <a:lnTo>
                    <a:pt x="78" y="104"/>
                  </a:lnTo>
                  <a:lnTo>
                    <a:pt x="58" y="134"/>
                  </a:lnTo>
                  <a:lnTo>
                    <a:pt x="46" y="168"/>
                  </a:lnTo>
                  <a:lnTo>
                    <a:pt x="42" y="206"/>
                  </a:lnTo>
                  <a:lnTo>
                    <a:pt x="42" y="207"/>
                  </a:lnTo>
                  <a:lnTo>
                    <a:pt x="42" y="207"/>
                  </a:lnTo>
                  <a:lnTo>
                    <a:pt x="0" y="207"/>
                  </a:lnTo>
                  <a:lnTo>
                    <a:pt x="0" y="207"/>
                  </a:lnTo>
                  <a:lnTo>
                    <a:pt x="0" y="206"/>
                  </a:lnTo>
                  <a:lnTo>
                    <a:pt x="3" y="164"/>
                  </a:lnTo>
                  <a:lnTo>
                    <a:pt x="15" y="126"/>
                  </a:lnTo>
                  <a:lnTo>
                    <a:pt x="34" y="92"/>
                  </a:lnTo>
                  <a:lnTo>
                    <a:pt x="60" y="60"/>
                  </a:lnTo>
                  <a:lnTo>
                    <a:pt x="90" y="36"/>
                  </a:lnTo>
                  <a:lnTo>
                    <a:pt x="124" y="17"/>
                  </a:lnTo>
                  <a:lnTo>
                    <a:pt x="163" y="5"/>
                  </a:lnTo>
                  <a:lnTo>
                    <a:pt x="204" y="0"/>
                  </a:lnTo>
                  <a:close/>
                </a:path>
              </a:pathLst>
            </a:custGeom>
            <a:solidFill>
              <a:srgbClr val="CC3399"/>
            </a:solidFill>
            <a:ln w="0">
              <a:solidFill>
                <a:srgbClr val="CC3399"/>
              </a:solidFill>
              <a:prstDash val="solid"/>
              <a:round/>
              <a:headEnd/>
              <a:tailEnd/>
            </a:ln>
            <a:effectLst>
              <a:outerShdw dist="35921" dir="2700000" algn="ctr" rotWithShape="0">
                <a:srgbClr val="333333">
                  <a:alpha val="50000"/>
                </a:srgbClr>
              </a:outerShdw>
            </a:effectLst>
          </p:spPr>
          <p:txBody>
            <a:bodyPr/>
            <a:lstStyle/>
            <a:p>
              <a:pPr algn="ctr" eaLnBrk="0" hangingPunct="0">
                <a:defRPr/>
              </a:pPr>
              <a:endParaRPr lang="en-US" b="0">
                <a:latin typeface="Arial" pitchFamily="34" charset="0"/>
              </a:endParaRPr>
            </a:p>
          </p:txBody>
        </p:sp>
        <p:sp>
          <p:nvSpPr>
            <p:cNvPr id="662610" name="Freeform 82"/>
            <p:cNvSpPr>
              <a:spLocks/>
            </p:cNvSpPr>
            <p:nvPr/>
          </p:nvSpPr>
          <p:spPr bwMode="gray">
            <a:xfrm>
              <a:off x="3396" y="3313"/>
              <a:ext cx="143" cy="254"/>
            </a:xfrm>
            <a:custGeom>
              <a:avLst/>
              <a:gdLst/>
              <a:ahLst/>
              <a:cxnLst>
                <a:cxn ang="0">
                  <a:pos x="88" y="276"/>
                </a:cxn>
                <a:cxn ang="0">
                  <a:pos x="88" y="237"/>
                </a:cxn>
                <a:cxn ang="0">
                  <a:pos x="153" y="237"/>
                </a:cxn>
                <a:cxn ang="0">
                  <a:pos x="153" y="39"/>
                </a:cxn>
                <a:cxn ang="0">
                  <a:pos x="88" y="39"/>
                </a:cxn>
                <a:cxn ang="0">
                  <a:pos x="88" y="0"/>
                </a:cxn>
                <a:cxn ang="0">
                  <a:pos x="0" y="138"/>
                </a:cxn>
                <a:cxn ang="0">
                  <a:pos x="88" y="276"/>
                </a:cxn>
              </a:cxnLst>
              <a:rect l="0" t="0" r="r" b="b"/>
              <a:pathLst>
                <a:path w="153" h="276">
                  <a:moveTo>
                    <a:pt x="88" y="276"/>
                  </a:moveTo>
                  <a:lnTo>
                    <a:pt x="88" y="237"/>
                  </a:lnTo>
                  <a:lnTo>
                    <a:pt x="153" y="237"/>
                  </a:lnTo>
                  <a:lnTo>
                    <a:pt x="153" y="39"/>
                  </a:lnTo>
                  <a:lnTo>
                    <a:pt x="88" y="39"/>
                  </a:lnTo>
                  <a:lnTo>
                    <a:pt x="88" y="0"/>
                  </a:lnTo>
                  <a:lnTo>
                    <a:pt x="0" y="138"/>
                  </a:lnTo>
                  <a:lnTo>
                    <a:pt x="88" y="276"/>
                  </a:lnTo>
                  <a:close/>
                </a:path>
              </a:pathLst>
            </a:custGeom>
            <a:solidFill>
              <a:srgbClr val="CC3399"/>
            </a:solidFill>
            <a:ln w="0">
              <a:solidFill>
                <a:srgbClr val="CC3399"/>
              </a:solidFill>
              <a:prstDash val="solid"/>
              <a:round/>
              <a:headEnd/>
              <a:tailEnd/>
            </a:ln>
            <a:effectLst>
              <a:outerShdw dist="35921" dir="2700000" algn="ctr" rotWithShape="0">
                <a:srgbClr val="333333">
                  <a:alpha val="50000"/>
                </a:srgbClr>
              </a:outerShdw>
            </a:effectLst>
          </p:spPr>
          <p:txBody>
            <a:bodyPr/>
            <a:lstStyle/>
            <a:p>
              <a:pPr algn="ctr" eaLnBrk="0" hangingPunct="0">
                <a:defRPr/>
              </a:pPr>
              <a:endParaRPr lang="en-US" b="0">
                <a:latin typeface="Arial" pitchFamily="34" charset="0"/>
              </a:endParaRPr>
            </a:p>
          </p:txBody>
        </p:sp>
        <p:sp>
          <p:nvSpPr>
            <p:cNvPr id="662611" name="Freeform 83"/>
            <p:cNvSpPr>
              <a:spLocks/>
            </p:cNvSpPr>
            <p:nvPr/>
          </p:nvSpPr>
          <p:spPr bwMode="gray">
            <a:xfrm>
              <a:off x="3349" y="3440"/>
              <a:ext cx="380" cy="190"/>
            </a:xfrm>
            <a:custGeom>
              <a:avLst/>
              <a:gdLst/>
              <a:ahLst/>
              <a:cxnLst>
                <a:cxn ang="0">
                  <a:pos x="204" y="207"/>
                </a:cxn>
                <a:cxn ang="0">
                  <a:pos x="246" y="203"/>
                </a:cxn>
                <a:cxn ang="0">
                  <a:pos x="285" y="191"/>
                </a:cxn>
                <a:cxn ang="0">
                  <a:pos x="319" y="173"/>
                </a:cxn>
                <a:cxn ang="0">
                  <a:pos x="349" y="147"/>
                </a:cxn>
                <a:cxn ang="0">
                  <a:pos x="375" y="117"/>
                </a:cxn>
                <a:cxn ang="0">
                  <a:pos x="393" y="83"/>
                </a:cxn>
                <a:cxn ang="0">
                  <a:pos x="405" y="44"/>
                </a:cxn>
                <a:cxn ang="0">
                  <a:pos x="409" y="2"/>
                </a:cxn>
                <a:cxn ang="0">
                  <a:pos x="409" y="2"/>
                </a:cxn>
                <a:cxn ang="0">
                  <a:pos x="409" y="0"/>
                </a:cxn>
                <a:cxn ang="0">
                  <a:pos x="358" y="0"/>
                </a:cxn>
                <a:cxn ang="0">
                  <a:pos x="270" y="138"/>
                </a:cxn>
                <a:cxn ang="0">
                  <a:pos x="270" y="99"/>
                </a:cxn>
                <a:cxn ang="0">
                  <a:pos x="204" y="99"/>
                </a:cxn>
                <a:cxn ang="0">
                  <a:pos x="204" y="165"/>
                </a:cxn>
                <a:cxn ang="0">
                  <a:pos x="168" y="161"/>
                </a:cxn>
                <a:cxn ang="0">
                  <a:pos x="133" y="149"/>
                </a:cxn>
                <a:cxn ang="0">
                  <a:pos x="102" y="129"/>
                </a:cxn>
                <a:cxn ang="0">
                  <a:pos x="78" y="104"/>
                </a:cxn>
                <a:cxn ang="0">
                  <a:pos x="58" y="74"/>
                </a:cxn>
                <a:cxn ang="0">
                  <a:pos x="46" y="39"/>
                </a:cxn>
                <a:cxn ang="0">
                  <a:pos x="42" y="2"/>
                </a:cxn>
                <a:cxn ang="0">
                  <a:pos x="42" y="2"/>
                </a:cxn>
                <a:cxn ang="0">
                  <a:pos x="42" y="0"/>
                </a:cxn>
                <a:cxn ang="0">
                  <a:pos x="0" y="0"/>
                </a:cxn>
                <a:cxn ang="0">
                  <a:pos x="0" y="2"/>
                </a:cxn>
                <a:cxn ang="0">
                  <a:pos x="0" y="2"/>
                </a:cxn>
                <a:cxn ang="0">
                  <a:pos x="3" y="44"/>
                </a:cxn>
                <a:cxn ang="0">
                  <a:pos x="15" y="83"/>
                </a:cxn>
                <a:cxn ang="0">
                  <a:pos x="34" y="117"/>
                </a:cxn>
                <a:cxn ang="0">
                  <a:pos x="60" y="147"/>
                </a:cxn>
                <a:cxn ang="0">
                  <a:pos x="90" y="173"/>
                </a:cxn>
                <a:cxn ang="0">
                  <a:pos x="124" y="191"/>
                </a:cxn>
                <a:cxn ang="0">
                  <a:pos x="163" y="203"/>
                </a:cxn>
                <a:cxn ang="0">
                  <a:pos x="204" y="207"/>
                </a:cxn>
              </a:cxnLst>
              <a:rect l="0" t="0" r="r" b="b"/>
              <a:pathLst>
                <a:path w="409" h="207">
                  <a:moveTo>
                    <a:pt x="204" y="207"/>
                  </a:moveTo>
                  <a:lnTo>
                    <a:pt x="246" y="203"/>
                  </a:lnTo>
                  <a:lnTo>
                    <a:pt x="285" y="191"/>
                  </a:lnTo>
                  <a:lnTo>
                    <a:pt x="319" y="173"/>
                  </a:lnTo>
                  <a:lnTo>
                    <a:pt x="349" y="147"/>
                  </a:lnTo>
                  <a:lnTo>
                    <a:pt x="375" y="117"/>
                  </a:lnTo>
                  <a:lnTo>
                    <a:pt x="393" y="83"/>
                  </a:lnTo>
                  <a:lnTo>
                    <a:pt x="405" y="44"/>
                  </a:lnTo>
                  <a:lnTo>
                    <a:pt x="409" y="2"/>
                  </a:lnTo>
                  <a:lnTo>
                    <a:pt x="409" y="2"/>
                  </a:lnTo>
                  <a:lnTo>
                    <a:pt x="409" y="0"/>
                  </a:lnTo>
                  <a:lnTo>
                    <a:pt x="358" y="0"/>
                  </a:lnTo>
                  <a:lnTo>
                    <a:pt x="270" y="138"/>
                  </a:lnTo>
                  <a:lnTo>
                    <a:pt x="270" y="99"/>
                  </a:lnTo>
                  <a:lnTo>
                    <a:pt x="204" y="99"/>
                  </a:lnTo>
                  <a:lnTo>
                    <a:pt x="204" y="165"/>
                  </a:lnTo>
                  <a:lnTo>
                    <a:pt x="168" y="161"/>
                  </a:lnTo>
                  <a:lnTo>
                    <a:pt x="133" y="149"/>
                  </a:lnTo>
                  <a:lnTo>
                    <a:pt x="102" y="129"/>
                  </a:lnTo>
                  <a:lnTo>
                    <a:pt x="78" y="104"/>
                  </a:lnTo>
                  <a:lnTo>
                    <a:pt x="58" y="74"/>
                  </a:lnTo>
                  <a:lnTo>
                    <a:pt x="46" y="39"/>
                  </a:lnTo>
                  <a:lnTo>
                    <a:pt x="42" y="2"/>
                  </a:lnTo>
                  <a:lnTo>
                    <a:pt x="42" y="2"/>
                  </a:lnTo>
                  <a:lnTo>
                    <a:pt x="42" y="0"/>
                  </a:lnTo>
                  <a:lnTo>
                    <a:pt x="0" y="0"/>
                  </a:lnTo>
                  <a:lnTo>
                    <a:pt x="0" y="2"/>
                  </a:lnTo>
                  <a:lnTo>
                    <a:pt x="0" y="2"/>
                  </a:lnTo>
                  <a:lnTo>
                    <a:pt x="3" y="44"/>
                  </a:lnTo>
                  <a:lnTo>
                    <a:pt x="15" y="83"/>
                  </a:lnTo>
                  <a:lnTo>
                    <a:pt x="34" y="117"/>
                  </a:lnTo>
                  <a:lnTo>
                    <a:pt x="60" y="147"/>
                  </a:lnTo>
                  <a:lnTo>
                    <a:pt x="90" y="173"/>
                  </a:lnTo>
                  <a:lnTo>
                    <a:pt x="124" y="191"/>
                  </a:lnTo>
                  <a:lnTo>
                    <a:pt x="163" y="203"/>
                  </a:lnTo>
                  <a:lnTo>
                    <a:pt x="204" y="207"/>
                  </a:lnTo>
                  <a:close/>
                </a:path>
              </a:pathLst>
            </a:custGeom>
            <a:solidFill>
              <a:srgbClr val="CC3399"/>
            </a:solidFill>
            <a:ln w="0">
              <a:solidFill>
                <a:srgbClr val="CC3399"/>
              </a:solidFill>
              <a:prstDash val="solid"/>
              <a:round/>
              <a:headEnd/>
              <a:tailEnd/>
            </a:ln>
            <a:effectLst>
              <a:outerShdw dist="35921" dir="2700000" algn="ctr" rotWithShape="0">
                <a:srgbClr val="333333">
                  <a:alpha val="50000"/>
                </a:srgbClr>
              </a:outerShdw>
            </a:effectLst>
          </p:spPr>
          <p:txBody>
            <a:bodyPr/>
            <a:lstStyle/>
            <a:p>
              <a:pPr algn="ctr" eaLnBrk="0" hangingPunct="0">
                <a:defRPr/>
              </a:pPr>
              <a:endParaRPr lang="en-US" b="0">
                <a:latin typeface="Arial"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62575"/>
                                        </p:tgtEl>
                                        <p:attrNameLst>
                                          <p:attrName>style.visibility</p:attrName>
                                        </p:attrNameLst>
                                      </p:cBhvr>
                                      <p:to>
                                        <p:strVal val="visible"/>
                                      </p:to>
                                    </p:set>
                                    <p:animEffect transition="in" filter="fade">
                                      <p:cBhvr>
                                        <p:cTn id="7" dur="1000"/>
                                        <p:tgtEl>
                                          <p:spTgt spid="662575"/>
                                        </p:tgtEl>
                                      </p:cBhvr>
                                    </p:animEffect>
                                    <p:anim calcmode="lin" valueType="num">
                                      <p:cBhvr>
                                        <p:cTn id="8" dur="1000" fill="hold"/>
                                        <p:tgtEl>
                                          <p:spTgt spid="662575"/>
                                        </p:tgtEl>
                                        <p:attrNameLst>
                                          <p:attrName>ppt_x</p:attrName>
                                        </p:attrNameLst>
                                      </p:cBhvr>
                                      <p:tavLst>
                                        <p:tav tm="0">
                                          <p:val>
                                            <p:strVal val="#ppt_x"/>
                                          </p:val>
                                        </p:tav>
                                        <p:tav tm="100000">
                                          <p:val>
                                            <p:strVal val="#ppt_x"/>
                                          </p:val>
                                        </p:tav>
                                      </p:tavLst>
                                    </p:anim>
                                    <p:anim calcmode="lin" valueType="num">
                                      <p:cBhvr>
                                        <p:cTn id="9" dur="1000" fill="hold"/>
                                        <p:tgtEl>
                                          <p:spTgt spid="66257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0717"/>
                                        </p:tgtEl>
                                        <p:attrNameLst>
                                          <p:attrName>style.visibility</p:attrName>
                                        </p:attrNameLst>
                                      </p:cBhvr>
                                      <p:to>
                                        <p:strVal val="visible"/>
                                      </p:to>
                                    </p:set>
                                    <p:animEffect transition="in" filter="fade">
                                      <p:cBhvr>
                                        <p:cTn id="12" dur="1000"/>
                                        <p:tgtEl>
                                          <p:spTgt spid="70717"/>
                                        </p:tgtEl>
                                      </p:cBhvr>
                                    </p:animEffect>
                                    <p:anim calcmode="lin" valueType="num">
                                      <p:cBhvr>
                                        <p:cTn id="13" dur="1000" fill="hold"/>
                                        <p:tgtEl>
                                          <p:spTgt spid="70717"/>
                                        </p:tgtEl>
                                        <p:attrNameLst>
                                          <p:attrName>ppt_x</p:attrName>
                                        </p:attrNameLst>
                                      </p:cBhvr>
                                      <p:tavLst>
                                        <p:tav tm="0">
                                          <p:val>
                                            <p:strVal val="#ppt_x"/>
                                          </p:val>
                                        </p:tav>
                                        <p:tav tm="100000">
                                          <p:val>
                                            <p:strVal val="#ppt_x"/>
                                          </p:val>
                                        </p:tav>
                                      </p:tavLst>
                                    </p:anim>
                                    <p:anim calcmode="lin" valueType="num">
                                      <p:cBhvr>
                                        <p:cTn id="14" dur="1000" fill="hold"/>
                                        <p:tgtEl>
                                          <p:spTgt spid="7071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0716"/>
                                        </p:tgtEl>
                                        <p:attrNameLst>
                                          <p:attrName>style.visibility</p:attrName>
                                        </p:attrNameLst>
                                      </p:cBhvr>
                                      <p:to>
                                        <p:strVal val="visible"/>
                                      </p:to>
                                    </p:set>
                                    <p:animEffect transition="in" filter="fade">
                                      <p:cBhvr>
                                        <p:cTn id="17" dur="1000"/>
                                        <p:tgtEl>
                                          <p:spTgt spid="70716"/>
                                        </p:tgtEl>
                                      </p:cBhvr>
                                    </p:animEffect>
                                    <p:anim calcmode="lin" valueType="num">
                                      <p:cBhvr>
                                        <p:cTn id="18" dur="1000" fill="hold"/>
                                        <p:tgtEl>
                                          <p:spTgt spid="70716"/>
                                        </p:tgtEl>
                                        <p:attrNameLst>
                                          <p:attrName>ppt_x</p:attrName>
                                        </p:attrNameLst>
                                      </p:cBhvr>
                                      <p:tavLst>
                                        <p:tav tm="0">
                                          <p:val>
                                            <p:strVal val="#ppt_x"/>
                                          </p:val>
                                        </p:tav>
                                        <p:tav tm="100000">
                                          <p:val>
                                            <p:strVal val="#ppt_x"/>
                                          </p:val>
                                        </p:tav>
                                      </p:tavLst>
                                    </p:anim>
                                    <p:anim calcmode="lin" valueType="num">
                                      <p:cBhvr>
                                        <p:cTn id="19" dur="1000" fill="hold"/>
                                        <p:tgtEl>
                                          <p:spTgt spid="707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0709"/>
                                        </p:tgtEl>
                                        <p:attrNameLst>
                                          <p:attrName>style.visibility</p:attrName>
                                        </p:attrNameLst>
                                      </p:cBhvr>
                                      <p:to>
                                        <p:strVal val="visible"/>
                                      </p:to>
                                    </p:set>
                                    <p:animEffect transition="in" filter="fade">
                                      <p:cBhvr>
                                        <p:cTn id="22" dur="1000"/>
                                        <p:tgtEl>
                                          <p:spTgt spid="70709"/>
                                        </p:tgtEl>
                                      </p:cBhvr>
                                    </p:animEffect>
                                    <p:anim calcmode="lin" valueType="num">
                                      <p:cBhvr>
                                        <p:cTn id="23" dur="1000" fill="hold"/>
                                        <p:tgtEl>
                                          <p:spTgt spid="70709"/>
                                        </p:tgtEl>
                                        <p:attrNameLst>
                                          <p:attrName>ppt_x</p:attrName>
                                        </p:attrNameLst>
                                      </p:cBhvr>
                                      <p:tavLst>
                                        <p:tav tm="0">
                                          <p:val>
                                            <p:strVal val="#ppt_x"/>
                                          </p:val>
                                        </p:tav>
                                        <p:tav tm="100000">
                                          <p:val>
                                            <p:strVal val="#ppt_x"/>
                                          </p:val>
                                        </p:tav>
                                      </p:tavLst>
                                    </p:anim>
                                    <p:anim calcmode="lin" valueType="num">
                                      <p:cBhvr>
                                        <p:cTn id="24" dur="1000" fill="hold"/>
                                        <p:tgtEl>
                                          <p:spTgt spid="7070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0731"/>
                                        </p:tgtEl>
                                        <p:attrNameLst>
                                          <p:attrName>style.visibility</p:attrName>
                                        </p:attrNameLst>
                                      </p:cBhvr>
                                      <p:to>
                                        <p:strVal val="visible"/>
                                      </p:to>
                                    </p:set>
                                    <p:animEffect transition="in" filter="fade">
                                      <p:cBhvr>
                                        <p:cTn id="27" dur="1000"/>
                                        <p:tgtEl>
                                          <p:spTgt spid="70731"/>
                                        </p:tgtEl>
                                      </p:cBhvr>
                                    </p:animEffect>
                                    <p:anim calcmode="lin" valueType="num">
                                      <p:cBhvr>
                                        <p:cTn id="28" dur="1000" fill="hold"/>
                                        <p:tgtEl>
                                          <p:spTgt spid="70731"/>
                                        </p:tgtEl>
                                        <p:attrNameLst>
                                          <p:attrName>ppt_x</p:attrName>
                                        </p:attrNameLst>
                                      </p:cBhvr>
                                      <p:tavLst>
                                        <p:tav tm="0">
                                          <p:val>
                                            <p:strVal val="#ppt_x"/>
                                          </p:val>
                                        </p:tav>
                                        <p:tav tm="100000">
                                          <p:val>
                                            <p:strVal val="#ppt_x"/>
                                          </p:val>
                                        </p:tav>
                                      </p:tavLst>
                                    </p:anim>
                                    <p:anim calcmode="lin" valueType="num">
                                      <p:cBhvr>
                                        <p:cTn id="29" dur="1000" fill="hold"/>
                                        <p:tgtEl>
                                          <p:spTgt spid="70731"/>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70724"/>
                                        </p:tgtEl>
                                        <p:attrNameLst>
                                          <p:attrName>style.visibility</p:attrName>
                                        </p:attrNameLst>
                                      </p:cBhvr>
                                      <p:to>
                                        <p:strVal val="visible"/>
                                      </p:to>
                                    </p:set>
                                    <p:animEffect transition="in" filter="fade">
                                      <p:cBhvr>
                                        <p:cTn id="32" dur="1000"/>
                                        <p:tgtEl>
                                          <p:spTgt spid="70724"/>
                                        </p:tgtEl>
                                      </p:cBhvr>
                                    </p:animEffect>
                                    <p:anim calcmode="lin" valueType="num">
                                      <p:cBhvr>
                                        <p:cTn id="33" dur="1000" fill="hold"/>
                                        <p:tgtEl>
                                          <p:spTgt spid="70724"/>
                                        </p:tgtEl>
                                        <p:attrNameLst>
                                          <p:attrName>ppt_x</p:attrName>
                                        </p:attrNameLst>
                                      </p:cBhvr>
                                      <p:tavLst>
                                        <p:tav tm="0">
                                          <p:val>
                                            <p:strVal val="#ppt_x"/>
                                          </p:val>
                                        </p:tav>
                                        <p:tav tm="100000">
                                          <p:val>
                                            <p:strVal val="#ppt_x"/>
                                          </p:val>
                                        </p:tav>
                                      </p:tavLst>
                                    </p:anim>
                                    <p:anim calcmode="lin" valueType="num">
                                      <p:cBhvr>
                                        <p:cTn id="34" dur="1000" fill="hold"/>
                                        <p:tgtEl>
                                          <p:spTgt spid="7072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70710"/>
                                        </p:tgtEl>
                                        <p:attrNameLst>
                                          <p:attrName>style.visibility</p:attrName>
                                        </p:attrNameLst>
                                      </p:cBhvr>
                                      <p:to>
                                        <p:strVal val="visible"/>
                                      </p:to>
                                    </p:set>
                                    <p:animEffect transition="in" filter="fade">
                                      <p:cBhvr>
                                        <p:cTn id="37" dur="1000"/>
                                        <p:tgtEl>
                                          <p:spTgt spid="70710"/>
                                        </p:tgtEl>
                                      </p:cBhvr>
                                    </p:animEffect>
                                    <p:anim calcmode="lin" valueType="num">
                                      <p:cBhvr>
                                        <p:cTn id="38" dur="1000" fill="hold"/>
                                        <p:tgtEl>
                                          <p:spTgt spid="70710"/>
                                        </p:tgtEl>
                                        <p:attrNameLst>
                                          <p:attrName>ppt_x</p:attrName>
                                        </p:attrNameLst>
                                      </p:cBhvr>
                                      <p:tavLst>
                                        <p:tav tm="0">
                                          <p:val>
                                            <p:strVal val="#ppt_x"/>
                                          </p:val>
                                        </p:tav>
                                        <p:tav tm="100000">
                                          <p:val>
                                            <p:strVal val="#ppt_x"/>
                                          </p:val>
                                        </p:tav>
                                      </p:tavLst>
                                    </p:anim>
                                    <p:anim calcmode="lin" valueType="num">
                                      <p:cBhvr>
                                        <p:cTn id="39" dur="1000" fill="hold"/>
                                        <p:tgtEl>
                                          <p:spTgt spid="70710"/>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70711"/>
                                        </p:tgtEl>
                                        <p:attrNameLst>
                                          <p:attrName>style.visibility</p:attrName>
                                        </p:attrNameLst>
                                      </p:cBhvr>
                                      <p:to>
                                        <p:strVal val="visible"/>
                                      </p:to>
                                    </p:set>
                                    <p:animEffect transition="in" filter="circle(in)">
                                      <p:cBhvr>
                                        <p:cTn id="44" dur="2000"/>
                                        <p:tgtEl>
                                          <p:spTgt spid="70711"/>
                                        </p:tgtEl>
                                      </p:cBhvr>
                                    </p:animEffect>
                                  </p:childTnLst>
                                </p:cTn>
                              </p:par>
                              <p:par>
                                <p:cTn id="45" presetID="6" presetClass="entr" presetSubtype="16" fill="hold" grpId="0" nodeType="withEffect">
                                  <p:stCondLst>
                                    <p:cond delay="0"/>
                                  </p:stCondLst>
                                  <p:childTnLst>
                                    <p:set>
                                      <p:cBhvr>
                                        <p:cTn id="46" dur="1" fill="hold">
                                          <p:stCondLst>
                                            <p:cond delay="0"/>
                                          </p:stCondLst>
                                        </p:cTn>
                                        <p:tgtEl>
                                          <p:spTgt spid="70713"/>
                                        </p:tgtEl>
                                        <p:attrNameLst>
                                          <p:attrName>style.visibility</p:attrName>
                                        </p:attrNameLst>
                                      </p:cBhvr>
                                      <p:to>
                                        <p:strVal val="visible"/>
                                      </p:to>
                                    </p:set>
                                    <p:animEffect transition="in" filter="circle(in)">
                                      <p:cBhvr>
                                        <p:cTn id="47" dur="2000"/>
                                        <p:tgtEl>
                                          <p:spTgt spid="70713"/>
                                        </p:tgtEl>
                                      </p:cBhvr>
                                    </p:animEffect>
                                  </p:childTnLst>
                                </p:cTn>
                              </p:par>
                            </p:childTnLst>
                          </p:cTn>
                        </p:par>
                      </p:childTnLst>
                    </p:cTn>
                  </p:par>
                  <p:par>
                    <p:cTn id="48" fill="hold">
                      <p:stCondLst>
                        <p:cond delay="indefinite"/>
                      </p:stCondLst>
                      <p:childTnLst>
                        <p:par>
                          <p:cTn id="49" fill="hold">
                            <p:stCondLst>
                              <p:cond delay="0"/>
                            </p:stCondLst>
                            <p:childTnLst>
                              <p:par>
                                <p:cTn id="50" presetID="45" presetClass="entr" presetSubtype="0" fill="hold" grpId="0" nodeType="clickEffect">
                                  <p:stCondLst>
                                    <p:cond delay="0"/>
                                  </p:stCondLst>
                                  <p:childTnLst>
                                    <p:set>
                                      <p:cBhvr>
                                        <p:cTn id="51" dur="1" fill="hold">
                                          <p:stCondLst>
                                            <p:cond delay="0"/>
                                          </p:stCondLst>
                                        </p:cTn>
                                        <p:tgtEl>
                                          <p:spTgt spid="70714"/>
                                        </p:tgtEl>
                                        <p:attrNameLst>
                                          <p:attrName>style.visibility</p:attrName>
                                        </p:attrNameLst>
                                      </p:cBhvr>
                                      <p:to>
                                        <p:strVal val="visible"/>
                                      </p:to>
                                    </p:set>
                                    <p:animEffect transition="in" filter="fade">
                                      <p:cBhvr>
                                        <p:cTn id="52" dur="2000"/>
                                        <p:tgtEl>
                                          <p:spTgt spid="70714"/>
                                        </p:tgtEl>
                                      </p:cBhvr>
                                    </p:animEffect>
                                    <p:anim calcmode="lin" valueType="num">
                                      <p:cBhvr>
                                        <p:cTn id="53" dur="2000" fill="hold"/>
                                        <p:tgtEl>
                                          <p:spTgt spid="70714"/>
                                        </p:tgtEl>
                                        <p:attrNameLst>
                                          <p:attrName>ppt_w</p:attrName>
                                        </p:attrNameLst>
                                      </p:cBhvr>
                                      <p:tavLst>
                                        <p:tav tm="0" fmla="#ppt_w*sin(2.5*pi*$)">
                                          <p:val>
                                            <p:fltVal val="0"/>
                                          </p:val>
                                        </p:tav>
                                        <p:tav tm="100000">
                                          <p:val>
                                            <p:fltVal val="1"/>
                                          </p:val>
                                        </p:tav>
                                      </p:tavLst>
                                    </p:anim>
                                    <p:anim calcmode="lin" valueType="num">
                                      <p:cBhvr>
                                        <p:cTn id="54" dur="2000" fill="hold"/>
                                        <p:tgtEl>
                                          <p:spTgt spid="70714"/>
                                        </p:tgtEl>
                                        <p:attrNameLst>
                                          <p:attrName>ppt_h</p:attrName>
                                        </p:attrNameLst>
                                      </p:cBhvr>
                                      <p:tavLst>
                                        <p:tav tm="0">
                                          <p:val>
                                            <p:strVal val="#ppt_h"/>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70721"/>
                                        </p:tgtEl>
                                        <p:attrNameLst>
                                          <p:attrName>style.visibility</p:attrName>
                                        </p:attrNameLst>
                                      </p:cBhvr>
                                      <p:to>
                                        <p:strVal val="visible"/>
                                      </p:to>
                                    </p:set>
                                    <p:animEffect transition="in" filter="barn(inVertical)">
                                      <p:cBhvr>
                                        <p:cTn id="59" dur="500"/>
                                        <p:tgtEl>
                                          <p:spTgt spid="70721"/>
                                        </p:tgtEl>
                                      </p:cBhvr>
                                    </p:animEffect>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70719"/>
                                        </p:tgtEl>
                                        <p:attrNameLst>
                                          <p:attrName>style.visibility</p:attrName>
                                        </p:attrNameLst>
                                      </p:cBhvr>
                                      <p:to>
                                        <p:strVal val="visible"/>
                                      </p:to>
                                    </p:set>
                                    <p:animEffect transition="in" filter="fade">
                                      <p:cBhvr>
                                        <p:cTn id="64" dur="1000"/>
                                        <p:tgtEl>
                                          <p:spTgt spid="70719"/>
                                        </p:tgtEl>
                                      </p:cBhvr>
                                    </p:animEffect>
                                    <p:anim calcmode="lin" valueType="num">
                                      <p:cBhvr>
                                        <p:cTn id="65" dur="1000" fill="hold"/>
                                        <p:tgtEl>
                                          <p:spTgt spid="70719"/>
                                        </p:tgtEl>
                                        <p:attrNameLst>
                                          <p:attrName>ppt_x</p:attrName>
                                        </p:attrNameLst>
                                      </p:cBhvr>
                                      <p:tavLst>
                                        <p:tav tm="0">
                                          <p:val>
                                            <p:strVal val="#ppt_x"/>
                                          </p:val>
                                        </p:tav>
                                        <p:tav tm="100000">
                                          <p:val>
                                            <p:strVal val="#ppt_x"/>
                                          </p:val>
                                        </p:tav>
                                      </p:tavLst>
                                    </p:anim>
                                    <p:anim calcmode="lin" valueType="num">
                                      <p:cBhvr>
                                        <p:cTn id="66" dur="1000" fill="hold"/>
                                        <p:tgtEl>
                                          <p:spTgt spid="70719"/>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70741"/>
                                        </p:tgtEl>
                                        <p:attrNameLst>
                                          <p:attrName>style.visibility</p:attrName>
                                        </p:attrNameLst>
                                      </p:cBhvr>
                                      <p:to>
                                        <p:strVal val="visible"/>
                                      </p:to>
                                    </p:set>
                                    <p:animEffect transition="in" filter="fade">
                                      <p:cBhvr>
                                        <p:cTn id="69" dur="1000"/>
                                        <p:tgtEl>
                                          <p:spTgt spid="70741"/>
                                        </p:tgtEl>
                                      </p:cBhvr>
                                    </p:animEffect>
                                    <p:anim calcmode="lin" valueType="num">
                                      <p:cBhvr>
                                        <p:cTn id="70" dur="1000" fill="hold"/>
                                        <p:tgtEl>
                                          <p:spTgt spid="70741"/>
                                        </p:tgtEl>
                                        <p:attrNameLst>
                                          <p:attrName>ppt_x</p:attrName>
                                        </p:attrNameLst>
                                      </p:cBhvr>
                                      <p:tavLst>
                                        <p:tav tm="0">
                                          <p:val>
                                            <p:strVal val="#ppt_x"/>
                                          </p:val>
                                        </p:tav>
                                        <p:tav tm="100000">
                                          <p:val>
                                            <p:strVal val="#ppt_x"/>
                                          </p:val>
                                        </p:tav>
                                      </p:tavLst>
                                    </p:anim>
                                    <p:anim calcmode="lin" valueType="num">
                                      <p:cBhvr>
                                        <p:cTn id="71" dur="1000" fill="hold"/>
                                        <p:tgtEl>
                                          <p:spTgt spid="70741"/>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nodeType="clickEffect">
                                  <p:stCondLst>
                                    <p:cond delay="0"/>
                                  </p:stCondLst>
                                  <p:childTnLst>
                                    <p:set>
                                      <p:cBhvr>
                                        <p:cTn id="75" dur="1" fill="hold">
                                          <p:stCondLst>
                                            <p:cond delay="0"/>
                                          </p:stCondLst>
                                        </p:cTn>
                                        <p:tgtEl>
                                          <p:spTgt spid="70737"/>
                                        </p:tgtEl>
                                        <p:attrNameLst>
                                          <p:attrName>style.visibility</p:attrName>
                                        </p:attrNameLst>
                                      </p:cBhvr>
                                      <p:to>
                                        <p:strVal val="visible"/>
                                      </p:to>
                                    </p:set>
                                    <p:animEffect transition="in" filter="fade">
                                      <p:cBhvr>
                                        <p:cTn id="76" dur="1000"/>
                                        <p:tgtEl>
                                          <p:spTgt spid="70737"/>
                                        </p:tgtEl>
                                      </p:cBhvr>
                                    </p:animEffect>
                                    <p:anim calcmode="lin" valueType="num">
                                      <p:cBhvr>
                                        <p:cTn id="77" dur="1000" fill="hold"/>
                                        <p:tgtEl>
                                          <p:spTgt spid="70737"/>
                                        </p:tgtEl>
                                        <p:attrNameLst>
                                          <p:attrName>ppt_x</p:attrName>
                                        </p:attrNameLst>
                                      </p:cBhvr>
                                      <p:tavLst>
                                        <p:tav tm="0">
                                          <p:val>
                                            <p:strVal val="#ppt_x"/>
                                          </p:val>
                                        </p:tav>
                                        <p:tav tm="100000">
                                          <p:val>
                                            <p:strVal val="#ppt_x"/>
                                          </p:val>
                                        </p:tav>
                                      </p:tavLst>
                                    </p:anim>
                                    <p:anim calcmode="lin" valueType="num">
                                      <p:cBhvr>
                                        <p:cTn id="78" dur="1000" fill="hold"/>
                                        <p:tgtEl>
                                          <p:spTgt spid="70737"/>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0720"/>
                                        </p:tgtEl>
                                        <p:attrNameLst>
                                          <p:attrName>style.visibility</p:attrName>
                                        </p:attrNameLst>
                                      </p:cBhvr>
                                      <p:to>
                                        <p:strVal val="visible"/>
                                      </p:to>
                                    </p:set>
                                    <p:animEffect transition="in" filter="fade">
                                      <p:cBhvr>
                                        <p:cTn id="81" dur="1000"/>
                                        <p:tgtEl>
                                          <p:spTgt spid="70720"/>
                                        </p:tgtEl>
                                      </p:cBhvr>
                                    </p:animEffect>
                                    <p:anim calcmode="lin" valueType="num">
                                      <p:cBhvr>
                                        <p:cTn id="82" dur="1000" fill="hold"/>
                                        <p:tgtEl>
                                          <p:spTgt spid="70720"/>
                                        </p:tgtEl>
                                        <p:attrNameLst>
                                          <p:attrName>ppt_x</p:attrName>
                                        </p:attrNameLst>
                                      </p:cBhvr>
                                      <p:tavLst>
                                        <p:tav tm="0">
                                          <p:val>
                                            <p:strVal val="#ppt_x"/>
                                          </p:val>
                                        </p:tav>
                                        <p:tav tm="100000">
                                          <p:val>
                                            <p:strVal val="#ppt_x"/>
                                          </p:val>
                                        </p:tav>
                                      </p:tavLst>
                                    </p:anim>
                                    <p:anim calcmode="lin" valueType="num">
                                      <p:cBhvr>
                                        <p:cTn id="83" dur="1000" fill="hold"/>
                                        <p:tgtEl>
                                          <p:spTgt spid="70720"/>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nodeType="clickEffect">
                                  <p:stCondLst>
                                    <p:cond delay="0"/>
                                  </p:stCondLst>
                                  <p:childTnLst>
                                    <p:set>
                                      <p:cBhvr>
                                        <p:cTn id="87" dur="1" fill="hold">
                                          <p:stCondLst>
                                            <p:cond delay="0"/>
                                          </p:stCondLst>
                                        </p:cTn>
                                        <p:tgtEl>
                                          <p:spTgt spid="70734"/>
                                        </p:tgtEl>
                                        <p:attrNameLst>
                                          <p:attrName>style.visibility</p:attrName>
                                        </p:attrNameLst>
                                      </p:cBhvr>
                                      <p:to>
                                        <p:strVal val="visible"/>
                                      </p:to>
                                    </p:set>
                                    <p:animEffect transition="in" filter="fade">
                                      <p:cBhvr>
                                        <p:cTn id="88" dur="1000"/>
                                        <p:tgtEl>
                                          <p:spTgt spid="70734"/>
                                        </p:tgtEl>
                                      </p:cBhvr>
                                    </p:animEffect>
                                    <p:anim calcmode="lin" valueType="num">
                                      <p:cBhvr>
                                        <p:cTn id="89" dur="1000" fill="hold"/>
                                        <p:tgtEl>
                                          <p:spTgt spid="70734"/>
                                        </p:tgtEl>
                                        <p:attrNameLst>
                                          <p:attrName>ppt_x</p:attrName>
                                        </p:attrNameLst>
                                      </p:cBhvr>
                                      <p:tavLst>
                                        <p:tav tm="0">
                                          <p:val>
                                            <p:strVal val="#ppt_x"/>
                                          </p:val>
                                        </p:tav>
                                        <p:tav tm="100000">
                                          <p:val>
                                            <p:strVal val="#ppt_x"/>
                                          </p:val>
                                        </p:tav>
                                      </p:tavLst>
                                    </p:anim>
                                    <p:anim calcmode="lin" valueType="num">
                                      <p:cBhvr>
                                        <p:cTn id="90" dur="1000" fill="hold"/>
                                        <p:tgtEl>
                                          <p:spTgt spid="70734"/>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70722"/>
                                        </p:tgtEl>
                                        <p:attrNameLst>
                                          <p:attrName>style.visibility</p:attrName>
                                        </p:attrNameLst>
                                      </p:cBhvr>
                                      <p:to>
                                        <p:strVal val="visible"/>
                                      </p:to>
                                    </p:set>
                                    <p:animEffect transition="in" filter="fade">
                                      <p:cBhvr>
                                        <p:cTn id="93" dur="1000"/>
                                        <p:tgtEl>
                                          <p:spTgt spid="70722"/>
                                        </p:tgtEl>
                                      </p:cBhvr>
                                    </p:animEffect>
                                    <p:anim calcmode="lin" valueType="num">
                                      <p:cBhvr>
                                        <p:cTn id="94" dur="1000" fill="hold"/>
                                        <p:tgtEl>
                                          <p:spTgt spid="70722"/>
                                        </p:tgtEl>
                                        <p:attrNameLst>
                                          <p:attrName>ppt_x</p:attrName>
                                        </p:attrNameLst>
                                      </p:cBhvr>
                                      <p:tavLst>
                                        <p:tav tm="0">
                                          <p:val>
                                            <p:strVal val="#ppt_x"/>
                                          </p:val>
                                        </p:tav>
                                        <p:tav tm="100000">
                                          <p:val>
                                            <p:strVal val="#ppt_x"/>
                                          </p:val>
                                        </p:tav>
                                      </p:tavLst>
                                    </p:anim>
                                    <p:anim calcmode="lin" valueType="num">
                                      <p:cBhvr>
                                        <p:cTn id="95" dur="1000" fill="hold"/>
                                        <p:tgtEl>
                                          <p:spTgt spid="707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09" grpId="0" animBg="1"/>
      <p:bldP spid="70710" grpId="0" animBg="1"/>
      <p:bldP spid="70711" grpId="0"/>
      <p:bldP spid="70713" grpId="0" animBg="1"/>
      <p:bldP spid="70714" grpId="0"/>
      <p:bldP spid="70716" grpId="0" animBg="1"/>
      <p:bldP spid="70717" grpId="0"/>
      <p:bldP spid="662575" grpId="0"/>
      <p:bldP spid="70719" grpId="0"/>
      <p:bldP spid="70720" grpId="0"/>
      <p:bldP spid="70721" grpId="0" animBg="1"/>
      <p:bldP spid="707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457200" y="152400"/>
            <a:ext cx="7772400" cy="914400"/>
          </a:xfrm>
        </p:spPr>
        <p:txBody>
          <a:bodyPr/>
          <a:lstStyle/>
          <a:p>
            <a:r>
              <a:rPr lang="en-US" sz="4400" dirty="0" err="1" smtClean="0">
                <a:latin typeface="Times New Roman" pitchFamily="18" charset="0"/>
                <a:cs typeface="Times New Roman" pitchFamily="18" charset="0"/>
              </a:rPr>
              <a:t>Một</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năm</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sau</a:t>
            </a:r>
            <a:endParaRPr lang="en-US" sz="4400" dirty="0">
              <a:latin typeface="Times New Roman" pitchFamily="18" charset="0"/>
              <a:cs typeface="Times New Roman" pitchFamily="18" charset="0"/>
            </a:endParaRPr>
          </a:p>
        </p:txBody>
      </p:sp>
      <p:sp>
        <p:nvSpPr>
          <p:cNvPr id="71683" name="Freeform 3"/>
          <p:cNvSpPr>
            <a:spLocks/>
          </p:cNvSpPr>
          <p:nvPr/>
        </p:nvSpPr>
        <p:spPr bwMode="gray">
          <a:xfrm>
            <a:off x="912813" y="2971800"/>
            <a:ext cx="7373937" cy="2676525"/>
          </a:xfrm>
          <a:custGeom>
            <a:avLst/>
            <a:gdLst>
              <a:gd name="T0" fmla="*/ 1422 w 4728"/>
              <a:gd name="T1" fmla="*/ 3 h 1686"/>
              <a:gd name="T2" fmla="*/ 192 w 4728"/>
              <a:gd name="T3" fmla="*/ 705 h 1686"/>
              <a:gd name="T4" fmla="*/ 1096 w 4728"/>
              <a:gd name="T5" fmla="*/ 1292 h 1686"/>
              <a:gd name="T6" fmla="*/ 2388 w 4728"/>
              <a:gd name="T7" fmla="*/ 1428 h 1686"/>
              <a:gd name="T8" fmla="*/ 3672 w 4728"/>
              <a:gd name="T9" fmla="*/ 1275 h 1686"/>
              <a:gd name="T10" fmla="*/ 4524 w 4728"/>
              <a:gd name="T11" fmla="*/ 705 h 1686"/>
              <a:gd name="T12" fmla="*/ 3294 w 4728"/>
              <a:gd name="T13" fmla="*/ 27 h 1686"/>
              <a:gd name="T14" fmla="*/ 4704 w 4728"/>
              <a:gd name="T15" fmla="*/ 717 h 1686"/>
              <a:gd name="T16" fmla="*/ 3798 w 4728"/>
              <a:gd name="T17" fmla="*/ 1488 h 1686"/>
              <a:gd name="T18" fmla="*/ 2412 w 4728"/>
              <a:gd name="T19" fmla="*/ 1683 h 1686"/>
              <a:gd name="T20" fmla="*/ 972 w 4728"/>
              <a:gd name="T21" fmla="*/ 1506 h 1686"/>
              <a:gd name="T22" fmla="*/ 24 w 4728"/>
              <a:gd name="T23" fmla="*/ 723 h 1686"/>
              <a:gd name="T24" fmla="*/ 1422 w 4728"/>
              <a:gd name="T25" fmla="*/ 3 h 1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28" h="1686">
                <a:moveTo>
                  <a:pt x="1422" y="3"/>
                </a:moveTo>
                <a:cubicBezTo>
                  <a:pt x="1450" y="0"/>
                  <a:pt x="252" y="159"/>
                  <a:pt x="192" y="705"/>
                </a:cubicBezTo>
                <a:cubicBezTo>
                  <a:pt x="222" y="1041"/>
                  <a:pt x="828" y="1203"/>
                  <a:pt x="1096" y="1292"/>
                </a:cubicBezTo>
                <a:cubicBezTo>
                  <a:pt x="1364" y="1381"/>
                  <a:pt x="1955" y="1428"/>
                  <a:pt x="2388" y="1428"/>
                </a:cubicBezTo>
                <a:cubicBezTo>
                  <a:pt x="2821" y="1428"/>
                  <a:pt x="3307" y="1379"/>
                  <a:pt x="3672" y="1275"/>
                </a:cubicBezTo>
                <a:cubicBezTo>
                  <a:pt x="4037" y="1171"/>
                  <a:pt x="4506" y="987"/>
                  <a:pt x="4524" y="705"/>
                </a:cubicBezTo>
                <a:cubicBezTo>
                  <a:pt x="4518" y="207"/>
                  <a:pt x="3269" y="50"/>
                  <a:pt x="3294" y="27"/>
                </a:cubicBezTo>
                <a:cubicBezTo>
                  <a:pt x="3324" y="29"/>
                  <a:pt x="4674" y="201"/>
                  <a:pt x="4704" y="717"/>
                </a:cubicBezTo>
                <a:cubicBezTo>
                  <a:pt x="4728" y="1077"/>
                  <a:pt x="4236" y="1365"/>
                  <a:pt x="3798" y="1488"/>
                </a:cubicBezTo>
                <a:cubicBezTo>
                  <a:pt x="3360" y="1611"/>
                  <a:pt x="2883" y="1680"/>
                  <a:pt x="2412" y="1683"/>
                </a:cubicBezTo>
                <a:cubicBezTo>
                  <a:pt x="1941" y="1686"/>
                  <a:pt x="1374" y="1644"/>
                  <a:pt x="972" y="1506"/>
                </a:cubicBezTo>
                <a:cubicBezTo>
                  <a:pt x="570" y="1368"/>
                  <a:pt x="0" y="1173"/>
                  <a:pt x="24" y="723"/>
                </a:cubicBezTo>
                <a:cubicBezTo>
                  <a:pt x="42" y="117"/>
                  <a:pt x="1394" y="6"/>
                  <a:pt x="1422" y="3"/>
                </a:cubicBezTo>
                <a:close/>
              </a:path>
            </a:pathLst>
          </a:custGeom>
          <a:gradFill rotWithShape="1">
            <a:gsLst>
              <a:gs pos="0">
                <a:srgbClr val="080808"/>
              </a:gs>
              <a:gs pos="100000">
                <a:srgbClr val="080808">
                  <a:gamma/>
                  <a:tint val="19216"/>
                  <a:invGamma/>
                </a:srgbClr>
              </a:gs>
            </a:gsLst>
            <a:lin ang="5400000" scaled="1"/>
          </a:gradFill>
          <a:ln>
            <a:noFill/>
          </a:ln>
          <a:effectLst/>
          <a:scene3d>
            <a:camera prst="legacyObliqueBottom">
              <a:rot lat="21299999" lon="0" rev="0"/>
            </a:camera>
            <a:lightRig rig="legacyFlat3" dir="b"/>
          </a:scene3d>
          <a:sp3d extrusionH="100000" prstMaterial="legacyMatte">
            <a:bevelT w="13500" h="13500" prst="angle"/>
            <a:bevelB w="13500" h="13500" prst="angle"/>
            <a:extrusionClr>
              <a:srgbClr val="080808"/>
            </a:extrusionClr>
          </a:sp3d>
          <a:extLst>
            <a:ext uri="{91240B29-F687-4F45-9708-019B960494DF}">
              <a14:hiddenLine xmlns="" xmlns:a14="http://schemas.microsoft.com/office/drawing/2010/main" w="9525" cap="flat" cmpd="sng">
                <a:noFill/>
                <a:prstDash val="solid"/>
                <a:round/>
                <a:headEnd/>
                <a:tailEnd/>
              </a14:hiddenLine>
            </a:ext>
            <a:ext uri="{AF507438-7753-43E0-B8FC-AC1667EBCBE1}">
              <a14:hiddenEffects xmlns="" xmlns:a14="http://schemas.microsoft.com/office/drawing/2010/main">
                <a:effectLst>
                  <a:outerShdw dist="237256" dir="4468553" algn="ctr" rotWithShape="0">
                    <a:schemeClr val="tx1">
                      <a:alpha val="50000"/>
                    </a:schemeClr>
                  </a:outerShdw>
                </a:effectLst>
              </a14:hiddenEffects>
            </a:ext>
          </a:extLst>
        </p:spPr>
        <p:txBody>
          <a:bodyPr wrap="none" anchor="ctr">
            <a:flatTx/>
          </a:bodyPr>
          <a:lstStyle/>
          <a:p>
            <a:endParaRPr lang="en-US"/>
          </a:p>
        </p:txBody>
      </p:sp>
      <p:sp>
        <p:nvSpPr>
          <p:cNvPr id="71684" name="AutoShape 4"/>
          <p:cNvSpPr>
            <a:spLocks noChangeArrowheads="1"/>
          </p:cNvSpPr>
          <p:nvPr/>
        </p:nvSpPr>
        <p:spPr bwMode="ltGray">
          <a:xfrm>
            <a:off x="685800" y="1219200"/>
            <a:ext cx="7823200" cy="1022350"/>
          </a:xfrm>
          <a:prstGeom prst="roundRect">
            <a:avLst>
              <a:gd name="adj" fmla="val 50000"/>
            </a:avLst>
          </a:prstGeom>
          <a:solidFill>
            <a:schemeClr val="accent2"/>
          </a:solidFill>
          <a:ln w="28575" algn="ctr">
            <a:solidFill>
              <a:srgbClr val="FEFEFE"/>
            </a:solidFill>
            <a:round/>
            <a:headEnd/>
            <a:tailEnd/>
          </a:ln>
          <a:effectLst>
            <a:outerShdw dist="35921" dir="2700000" algn="ctr" rotWithShape="0">
              <a:srgbClr val="B2B2B2"/>
            </a:outerShdw>
          </a:effectLst>
        </p:spPr>
        <p:txBody>
          <a:bodyPr wrap="none" anchor="ctr"/>
          <a:lstStyle/>
          <a:p>
            <a:endParaRPr lang="en-US"/>
          </a:p>
        </p:txBody>
      </p:sp>
      <p:sp>
        <p:nvSpPr>
          <p:cNvPr id="71685" name="Rectangle 5"/>
          <p:cNvSpPr>
            <a:spLocks noChangeArrowheads="1"/>
          </p:cNvSpPr>
          <p:nvPr/>
        </p:nvSpPr>
        <p:spPr bwMode="ltGray">
          <a:xfrm>
            <a:off x="1131888" y="2460625"/>
            <a:ext cx="2208212" cy="1582738"/>
          </a:xfrm>
          <a:prstGeom prst="rect">
            <a:avLst/>
          </a:prstGeom>
          <a:solidFill>
            <a:schemeClr val="hlink"/>
          </a:solidFill>
          <a:ln>
            <a:noFill/>
          </a:ln>
          <a:effectLst/>
          <a:scene3d>
            <a:camera prst="legacyPerspectiveBottomRight"/>
            <a:lightRig rig="legacyFlat3" dir="r"/>
          </a:scene3d>
          <a:sp3d extrusionH="121893000" prstMaterial="legacyMetal">
            <a:bevelT w="13500" h="13500" prst="angle"/>
            <a:bevelB w="13500" h="13500" prst="angle"/>
            <a:extrusionClr>
              <a:schemeClr val="hlink"/>
            </a:extrusionClr>
          </a:sp3d>
          <a:extLst>
            <a:ext uri="{91240B29-F687-4F45-9708-019B960494DF}">
              <a14:hiddenLine xmlns="" xmlns:a14="http://schemas.microsoft.com/office/drawing/2010/main" w="9525" algn="ctr">
                <a:no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71686" name="Rectangle 6"/>
          <p:cNvSpPr>
            <a:spLocks noChangeArrowheads="1"/>
          </p:cNvSpPr>
          <p:nvPr/>
        </p:nvSpPr>
        <p:spPr bwMode="gray">
          <a:xfrm>
            <a:off x="5770563" y="2460625"/>
            <a:ext cx="2206625" cy="1582738"/>
          </a:xfrm>
          <a:prstGeom prst="rect">
            <a:avLst/>
          </a:prstGeom>
          <a:solidFill>
            <a:srgbClr val="BBC557"/>
          </a:solidFill>
          <a:ln>
            <a:noFill/>
          </a:ln>
          <a:effectLst/>
          <a:scene3d>
            <a:camera prst="legacyPerspectiveBottomLeft"/>
            <a:lightRig rig="legacyFlat3" dir="r"/>
          </a:scene3d>
          <a:sp3d extrusionH="121893000" prstMaterial="legacyMetal">
            <a:bevelT w="13500" h="13500" prst="angle"/>
            <a:bevelB w="13500" h="13500" prst="angle"/>
            <a:extrusionClr>
              <a:srgbClr val="BBC557"/>
            </a:extrusionClr>
          </a:sp3d>
          <a:extLst>
            <a:ext uri="{91240B29-F687-4F45-9708-019B960494DF}">
              <a14:hiddenLine xmlns="" xmlns:a14="http://schemas.microsoft.com/office/drawing/2010/main" w="9525" algn="ctr">
                <a:no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71687" name="Rectangle 7"/>
          <p:cNvSpPr>
            <a:spLocks noChangeArrowheads="1"/>
          </p:cNvSpPr>
          <p:nvPr/>
        </p:nvSpPr>
        <p:spPr bwMode="gray">
          <a:xfrm>
            <a:off x="3451225" y="2460625"/>
            <a:ext cx="2208213" cy="1582738"/>
          </a:xfrm>
          <a:prstGeom prst="rect">
            <a:avLst/>
          </a:prstGeom>
          <a:solidFill>
            <a:schemeClr val="accent1"/>
          </a:solidFill>
          <a:ln>
            <a:noFill/>
          </a:ln>
          <a:effectLst/>
          <a:scene3d>
            <a:camera prst="legacyPerspectiveBottom"/>
            <a:lightRig rig="legacyFlat3" dir="r"/>
          </a:scene3d>
          <a:sp3d extrusionH="121893000" prstMaterial="legacyMatte">
            <a:bevelT w="13500" h="13500" prst="angle"/>
            <a:bevelB w="13500" h="13500" prst="angle"/>
            <a:extrusionClr>
              <a:schemeClr val="accent1"/>
            </a:extrusionClr>
          </a:sp3d>
          <a:extLst>
            <a:ext uri="{91240B29-F687-4F45-9708-019B960494DF}">
              <a14:hiddenLine xmlns="" xmlns:a14="http://schemas.microsoft.com/office/drawing/2010/main" w="9525" algn="ctr">
                <a:no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71688" name="AutoShape 8"/>
          <p:cNvSpPr>
            <a:spLocks noChangeArrowheads="1"/>
          </p:cNvSpPr>
          <p:nvPr/>
        </p:nvSpPr>
        <p:spPr bwMode="ltGray">
          <a:xfrm>
            <a:off x="1263650" y="2571750"/>
            <a:ext cx="1947863" cy="1368425"/>
          </a:xfrm>
          <a:prstGeom prst="bevel">
            <a:avLst>
              <a:gd name="adj" fmla="val 1648"/>
            </a:avLst>
          </a:prstGeom>
          <a:solidFill>
            <a:schemeClr val="hlink"/>
          </a:solidFill>
          <a:ln>
            <a:noFill/>
          </a:ln>
          <a:effectLst/>
          <a:extLst>
            <a:ext uri="{91240B29-F687-4F45-9708-019B960494DF}">
              <a14:hiddenLine xmlns="" xmlns:a14="http://schemas.microsoft.com/office/drawing/2010/main" w="9525">
                <a:solidFill>
                  <a:srgbClr val="EAEAEA"/>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689" name="AutoShape 9"/>
          <p:cNvSpPr>
            <a:spLocks noChangeArrowheads="1"/>
          </p:cNvSpPr>
          <p:nvPr/>
        </p:nvSpPr>
        <p:spPr bwMode="ltGray">
          <a:xfrm>
            <a:off x="3573463" y="2563813"/>
            <a:ext cx="1966912" cy="1384300"/>
          </a:xfrm>
          <a:prstGeom prst="bevel">
            <a:avLst>
              <a:gd name="adj" fmla="val 1648"/>
            </a:avLst>
          </a:prstGeom>
          <a:solidFill>
            <a:schemeClr val="accent1"/>
          </a:solidFill>
          <a:ln>
            <a:noFill/>
          </a:ln>
          <a:effectLst/>
          <a:extLst>
            <a:ext uri="{91240B29-F687-4F45-9708-019B960494DF}">
              <a14:hiddenLine xmlns="" xmlns:a14="http://schemas.microsoft.com/office/drawing/2010/main" w="9525">
                <a:solidFill>
                  <a:srgbClr val="EAEAEA"/>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690" name="AutoShape 10"/>
          <p:cNvSpPr>
            <a:spLocks noChangeArrowheads="1"/>
          </p:cNvSpPr>
          <p:nvPr/>
        </p:nvSpPr>
        <p:spPr bwMode="ltGray">
          <a:xfrm>
            <a:off x="5902325" y="2571750"/>
            <a:ext cx="1947863" cy="1368425"/>
          </a:xfrm>
          <a:prstGeom prst="bevel">
            <a:avLst>
              <a:gd name="adj" fmla="val 1648"/>
            </a:avLst>
          </a:prstGeom>
          <a:solidFill>
            <a:srgbClr val="BBC557"/>
          </a:solidFill>
          <a:ln>
            <a:noFill/>
          </a:ln>
          <a:effectLst/>
          <a:extLst>
            <a:ext uri="{91240B29-F687-4F45-9708-019B960494DF}">
              <a14:hiddenLine xmlns="" xmlns:a14="http://schemas.microsoft.com/office/drawing/2010/main" w="9525">
                <a:solidFill>
                  <a:srgbClr val="EAEAEA"/>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1691" name="Group 11"/>
          <p:cNvGrpSpPr>
            <a:grpSpLocks/>
          </p:cNvGrpSpPr>
          <p:nvPr/>
        </p:nvGrpSpPr>
        <p:grpSpPr bwMode="auto">
          <a:xfrm>
            <a:off x="3568700" y="4518025"/>
            <a:ext cx="2020888" cy="1958975"/>
            <a:chOff x="2457" y="2000"/>
            <a:chExt cx="901" cy="888"/>
          </a:xfrm>
        </p:grpSpPr>
        <p:pic>
          <p:nvPicPr>
            <p:cNvPr id="71692" name="Picture 12" descr="circuler_1"/>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ltGray">
            <a:xfrm>
              <a:off x="2457" y="2000"/>
              <a:ext cx="901" cy="886"/>
            </a:xfrm>
            <a:prstGeom prst="rect">
              <a:avLst/>
            </a:prstGeom>
            <a:noFill/>
            <a:extLst>
              <a:ext uri="{909E8E84-426E-40DD-AFC4-6F175D3DCCD1}">
                <a14:hiddenFill xmlns="" xmlns:a14="http://schemas.microsoft.com/office/drawing/2010/main">
                  <a:solidFill>
                    <a:srgbClr val="FFFFFF"/>
                  </a:solidFill>
                </a14:hiddenFill>
              </a:ext>
            </a:extLst>
          </p:spPr>
        </p:pic>
        <p:sp>
          <p:nvSpPr>
            <p:cNvPr id="71693" name="Oval 13"/>
            <p:cNvSpPr>
              <a:spLocks noChangeArrowheads="1"/>
            </p:cNvSpPr>
            <p:nvPr/>
          </p:nvSpPr>
          <p:spPr bwMode="ltGray">
            <a:xfrm>
              <a:off x="2457" y="2000"/>
              <a:ext cx="895" cy="888"/>
            </a:xfrm>
            <a:prstGeom prst="ellipse">
              <a:avLst/>
            </a:prstGeom>
            <a:gradFill rotWithShape="1">
              <a:gsLst>
                <a:gs pos="0">
                  <a:srgbClr val="F8F8F8">
                    <a:gamma/>
                    <a:shade val="26275"/>
                    <a:invGamma/>
                    <a:alpha val="89999"/>
                  </a:srgbClr>
                </a:gs>
                <a:gs pos="50000">
                  <a:srgbClr val="F8F8F8">
                    <a:alpha val="45000"/>
                  </a:srgbClr>
                </a:gs>
                <a:gs pos="100000">
                  <a:srgbClr val="F8F8F8">
                    <a:gamma/>
                    <a:shade val="26275"/>
                    <a:invGamma/>
                    <a:alpha val="89999"/>
                  </a:srgbClr>
                </a:gs>
              </a:gsLst>
              <a:lin ang="54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694" name="Freeform 14"/>
            <p:cNvSpPr>
              <a:spLocks/>
            </p:cNvSpPr>
            <p:nvPr/>
          </p:nvSpPr>
          <p:spPr bwMode="ltGray">
            <a:xfrm>
              <a:off x="2550" y="2018"/>
              <a:ext cx="703" cy="308"/>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DDDDDD"/>
                </a:gs>
              </a:gsLst>
              <a:lin ang="5400000" scaled="1"/>
            </a:gradFill>
            <a:ln>
              <a:noFill/>
            </a:ln>
            <a:extLst>
              <a:ext uri="{91240B29-F687-4F45-9708-019B960494DF}">
                <a14:hiddenLine xmlns="" xmlns:a14="http://schemas.microsoft.com/office/drawing/2010/main" w="0">
                  <a:solidFill>
                    <a:srgbClr val="BBF6EE"/>
                  </a:solidFill>
                  <a:prstDash val="solid"/>
                  <a:round/>
                  <a:headEnd/>
                  <a:tailEnd/>
                </a14:hiddenLine>
              </a:ext>
            </a:extLst>
          </p:spPr>
          <p:txBody>
            <a:bodyPr/>
            <a:lstStyle/>
            <a:p>
              <a:endParaRPr lang="en-US"/>
            </a:p>
          </p:txBody>
        </p:sp>
        <p:grpSp>
          <p:nvGrpSpPr>
            <p:cNvPr id="71695" name="Group 15"/>
            <p:cNvGrpSpPr>
              <a:grpSpLocks/>
            </p:cNvGrpSpPr>
            <p:nvPr/>
          </p:nvGrpSpPr>
          <p:grpSpPr bwMode="auto">
            <a:xfrm rot="-1297425" flipH="1" flipV="1">
              <a:off x="2525" y="2693"/>
              <a:ext cx="781" cy="188"/>
              <a:chOff x="2532" y="1051"/>
              <a:chExt cx="893" cy="246"/>
            </a:xfrm>
          </p:grpSpPr>
          <p:grpSp>
            <p:nvGrpSpPr>
              <p:cNvPr id="71696" name="Group 16"/>
              <p:cNvGrpSpPr>
                <a:grpSpLocks/>
              </p:cNvGrpSpPr>
              <p:nvPr/>
            </p:nvGrpSpPr>
            <p:grpSpPr bwMode="auto">
              <a:xfrm>
                <a:off x="2532" y="1051"/>
                <a:ext cx="743" cy="185"/>
                <a:chOff x="1565" y="2568"/>
                <a:chExt cx="1118" cy="279"/>
              </a:xfrm>
            </p:grpSpPr>
            <p:sp>
              <p:nvSpPr>
                <p:cNvPr id="71697" name="AutoShape 17"/>
                <p:cNvSpPr>
                  <a:spLocks noChangeArrowheads="1"/>
                </p:cNvSpPr>
                <p:nvPr/>
              </p:nvSpPr>
              <p:spPr bwMode="ltGray">
                <a:xfrm rot="5263130">
                  <a:off x="1859" y="2274"/>
                  <a:ext cx="227" cy="816"/>
                </a:xfrm>
                <a:prstGeom prst="moon">
                  <a:avLst>
                    <a:gd name="adj" fmla="val 49773"/>
                  </a:avLst>
                </a:prstGeom>
                <a:solidFill>
                  <a:srgbClr val="F8F8F8">
                    <a:alpha val="3999"/>
                  </a:srgb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698" name="AutoShape 18"/>
                <p:cNvSpPr>
                  <a:spLocks noChangeArrowheads="1"/>
                </p:cNvSpPr>
                <p:nvPr/>
              </p:nvSpPr>
              <p:spPr bwMode="ltGray">
                <a:xfrm rot="6078281">
                  <a:off x="1995" y="2274"/>
                  <a:ext cx="227" cy="816"/>
                </a:xfrm>
                <a:prstGeom prst="moon">
                  <a:avLst>
                    <a:gd name="adj" fmla="val 49773"/>
                  </a:avLst>
                </a:prstGeom>
                <a:solidFill>
                  <a:srgbClr val="F8F8F8">
                    <a:alpha val="3999"/>
                  </a:srgb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699" name="AutoShape 19"/>
                <p:cNvSpPr>
                  <a:spLocks noChangeArrowheads="1"/>
                </p:cNvSpPr>
                <p:nvPr/>
              </p:nvSpPr>
              <p:spPr bwMode="ltGray">
                <a:xfrm rot="6373927">
                  <a:off x="2071" y="2296"/>
                  <a:ext cx="227" cy="816"/>
                </a:xfrm>
                <a:prstGeom prst="moon">
                  <a:avLst>
                    <a:gd name="adj" fmla="val 49773"/>
                  </a:avLst>
                </a:prstGeom>
                <a:solidFill>
                  <a:srgbClr val="F8F8F8">
                    <a:alpha val="3999"/>
                  </a:srgb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00" name="AutoShape 20"/>
                <p:cNvSpPr>
                  <a:spLocks noChangeArrowheads="1"/>
                </p:cNvSpPr>
                <p:nvPr/>
              </p:nvSpPr>
              <p:spPr bwMode="ltGray">
                <a:xfrm rot="6906312">
                  <a:off x="2161" y="2326"/>
                  <a:ext cx="227" cy="816"/>
                </a:xfrm>
                <a:prstGeom prst="moon">
                  <a:avLst>
                    <a:gd name="adj" fmla="val 49773"/>
                  </a:avLst>
                </a:prstGeom>
                <a:solidFill>
                  <a:srgbClr val="F8F8F8">
                    <a:alpha val="3999"/>
                  </a:srgb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1701" name="Group 21"/>
              <p:cNvGrpSpPr>
                <a:grpSpLocks/>
              </p:cNvGrpSpPr>
              <p:nvPr/>
            </p:nvGrpSpPr>
            <p:grpSpPr bwMode="auto">
              <a:xfrm rot="1353540">
                <a:off x="2682" y="1111"/>
                <a:ext cx="743" cy="186"/>
                <a:chOff x="1565" y="2568"/>
                <a:chExt cx="1118" cy="279"/>
              </a:xfrm>
            </p:grpSpPr>
            <p:sp>
              <p:nvSpPr>
                <p:cNvPr id="71702" name="AutoShape 22"/>
                <p:cNvSpPr>
                  <a:spLocks noChangeArrowheads="1"/>
                </p:cNvSpPr>
                <p:nvPr/>
              </p:nvSpPr>
              <p:spPr bwMode="ltGray">
                <a:xfrm rot="5263130">
                  <a:off x="1859" y="2274"/>
                  <a:ext cx="227" cy="816"/>
                </a:xfrm>
                <a:prstGeom prst="moon">
                  <a:avLst>
                    <a:gd name="adj" fmla="val 49773"/>
                  </a:avLst>
                </a:prstGeom>
                <a:solidFill>
                  <a:srgbClr val="F8F8F8">
                    <a:alpha val="3999"/>
                  </a:srgb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03" name="AutoShape 23"/>
                <p:cNvSpPr>
                  <a:spLocks noChangeArrowheads="1"/>
                </p:cNvSpPr>
                <p:nvPr/>
              </p:nvSpPr>
              <p:spPr bwMode="ltGray">
                <a:xfrm rot="6078281">
                  <a:off x="1995" y="2274"/>
                  <a:ext cx="227" cy="816"/>
                </a:xfrm>
                <a:prstGeom prst="moon">
                  <a:avLst>
                    <a:gd name="adj" fmla="val 49773"/>
                  </a:avLst>
                </a:prstGeom>
                <a:solidFill>
                  <a:srgbClr val="F8F8F8">
                    <a:alpha val="3999"/>
                  </a:srgb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04" name="AutoShape 24"/>
                <p:cNvSpPr>
                  <a:spLocks noChangeArrowheads="1"/>
                </p:cNvSpPr>
                <p:nvPr/>
              </p:nvSpPr>
              <p:spPr bwMode="ltGray">
                <a:xfrm rot="6373927">
                  <a:off x="2071" y="2296"/>
                  <a:ext cx="227" cy="816"/>
                </a:xfrm>
                <a:prstGeom prst="moon">
                  <a:avLst>
                    <a:gd name="adj" fmla="val 49773"/>
                  </a:avLst>
                </a:prstGeom>
                <a:solidFill>
                  <a:srgbClr val="F8F8F8">
                    <a:alpha val="3999"/>
                  </a:srgb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05" name="AutoShape 25"/>
                <p:cNvSpPr>
                  <a:spLocks noChangeArrowheads="1"/>
                </p:cNvSpPr>
                <p:nvPr/>
              </p:nvSpPr>
              <p:spPr bwMode="ltGray">
                <a:xfrm rot="6906312">
                  <a:off x="2161" y="2326"/>
                  <a:ext cx="227" cy="816"/>
                </a:xfrm>
                <a:prstGeom prst="moon">
                  <a:avLst>
                    <a:gd name="adj" fmla="val 49773"/>
                  </a:avLst>
                </a:prstGeom>
                <a:solidFill>
                  <a:srgbClr val="F8F8F8">
                    <a:alpha val="3999"/>
                  </a:srgb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sp>
        <p:nvSpPr>
          <p:cNvPr id="71706" name="Text Box 26"/>
          <p:cNvSpPr txBox="1">
            <a:spLocks noChangeArrowheads="1"/>
          </p:cNvSpPr>
          <p:nvPr/>
        </p:nvSpPr>
        <p:spPr bwMode="auto">
          <a:xfrm>
            <a:off x="1058863" y="1295400"/>
            <a:ext cx="7085012" cy="9233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en-US" dirty="0" smtClean="0">
                <a:solidFill>
                  <a:srgbClr val="FEFEFE"/>
                </a:solidFill>
                <a:cs typeface="Arial" charset="0"/>
              </a:rPr>
              <a:t>Thu </a:t>
            </a:r>
            <a:r>
              <a:rPr lang="en-US" dirty="0" err="1" smtClean="0">
                <a:solidFill>
                  <a:srgbClr val="FEFEFE"/>
                </a:solidFill>
                <a:cs typeface="Arial" charset="0"/>
              </a:rPr>
              <a:t>hút</a:t>
            </a:r>
            <a:r>
              <a:rPr lang="en-US" dirty="0" smtClean="0">
                <a:solidFill>
                  <a:srgbClr val="FEFEFE"/>
                </a:solidFill>
                <a:cs typeface="Arial" charset="0"/>
              </a:rPr>
              <a:t> </a:t>
            </a:r>
            <a:r>
              <a:rPr lang="en-US" dirty="0" err="1" smtClean="0">
                <a:solidFill>
                  <a:srgbClr val="FEFEFE"/>
                </a:solidFill>
                <a:cs typeface="Arial" charset="0"/>
              </a:rPr>
              <a:t>thêm</a:t>
            </a:r>
            <a:r>
              <a:rPr lang="en-US" dirty="0" smtClean="0">
                <a:solidFill>
                  <a:srgbClr val="FEFEFE"/>
                </a:solidFill>
                <a:cs typeface="Arial" charset="0"/>
              </a:rPr>
              <a:t> </a:t>
            </a:r>
            <a:r>
              <a:rPr lang="en-US" dirty="0" err="1" smtClean="0">
                <a:solidFill>
                  <a:srgbClr val="FEFEFE"/>
                </a:solidFill>
                <a:cs typeface="Arial" charset="0"/>
              </a:rPr>
              <a:t>vốn</a:t>
            </a:r>
            <a:r>
              <a:rPr lang="en-US" dirty="0" smtClean="0">
                <a:solidFill>
                  <a:srgbClr val="FEFEFE"/>
                </a:solidFill>
                <a:cs typeface="Arial" charset="0"/>
              </a:rPr>
              <a:t> </a:t>
            </a:r>
            <a:r>
              <a:rPr lang="en-US" dirty="0" err="1" smtClean="0">
                <a:solidFill>
                  <a:srgbClr val="FEFEFE"/>
                </a:solidFill>
                <a:cs typeface="Arial" charset="0"/>
              </a:rPr>
              <a:t>đầu</a:t>
            </a:r>
            <a:r>
              <a:rPr lang="en-US" dirty="0" smtClean="0">
                <a:solidFill>
                  <a:srgbClr val="FEFEFE"/>
                </a:solidFill>
                <a:cs typeface="Arial" charset="0"/>
              </a:rPr>
              <a:t> </a:t>
            </a:r>
            <a:r>
              <a:rPr lang="en-US" dirty="0" err="1" smtClean="0">
                <a:solidFill>
                  <a:srgbClr val="FEFEFE"/>
                </a:solidFill>
                <a:cs typeface="Arial" charset="0"/>
              </a:rPr>
              <a:t>tư</a:t>
            </a:r>
            <a:r>
              <a:rPr lang="en-US" dirty="0" smtClean="0">
                <a:solidFill>
                  <a:srgbClr val="FEFEFE"/>
                </a:solidFill>
                <a:cs typeface="Arial" charset="0"/>
              </a:rPr>
              <a:t> </a:t>
            </a:r>
            <a:r>
              <a:rPr lang="en-US" dirty="0" err="1" smtClean="0">
                <a:solidFill>
                  <a:srgbClr val="FEFEFE"/>
                </a:solidFill>
                <a:cs typeface="Arial" charset="0"/>
              </a:rPr>
              <a:t>nước</a:t>
            </a:r>
            <a:r>
              <a:rPr lang="en-US" dirty="0" smtClean="0">
                <a:solidFill>
                  <a:srgbClr val="FEFEFE"/>
                </a:solidFill>
                <a:cs typeface="Arial" charset="0"/>
              </a:rPr>
              <a:t> </a:t>
            </a:r>
            <a:r>
              <a:rPr lang="en-US" dirty="0" err="1" smtClean="0">
                <a:solidFill>
                  <a:srgbClr val="FEFEFE"/>
                </a:solidFill>
                <a:cs typeface="Arial" charset="0"/>
              </a:rPr>
              <a:t>ngoài</a:t>
            </a:r>
            <a:r>
              <a:rPr lang="en-US" dirty="0" smtClean="0">
                <a:solidFill>
                  <a:srgbClr val="FEFEFE"/>
                </a:solidFill>
                <a:cs typeface="Arial" charset="0"/>
              </a:rPr>
              <a:t> </a:t>
            </a:r>
            <a:r>
              <a:rPr lang="en-US" dirty="0" err="1" smtClean="0">
                <a:solidFill>
                  <a:srgbClr val="FEFEFE"/>
                </a:solidFill>
                <a:cs typeface="Arial" charset="0"/>
              </a:rPr>
              <a:t>nhờ</a:t>
            </a:r>
            <a:r>
              <a:rPr lang="en-US" dirty="0" smtClean="0">
                <a:solidFill>
                  <a:srgbClr val="FEFEFE"/>
                </a:solidFill>
                <a:cs typeface="Arial" charset="0"/>
              </a:rPr>
              <a:t> </a:t>
            </a:r>
            <a:r>
              <a:rPr lang="en-US" dirty="0" err="1" smtClean="0">
                <a:solidFill>
                  <a:srgbClr val="FEFEFE"/>
                </a:solidFill>
                <a:cs typeface="Arial" charset="0"/>
              </a:rPr>
              <a:t>sự</a:t>
            </a:r>
            <a:r>
              <a:rPr lang="en-US" dirty="0" smtClean="0">
                <a:solidFill>
                  <a:srgbClr val="FEFEFE"/>
                </a:solidFill>
                <a:cs typeface="Arial" charset="0"/>
              </a:rPr>
              <a:t> </a:t>
            </a:r>
            <a:r>
              <a:rPr lang="en-US" dirty="0" err="1" smtClean="0">
                <a:solidFill>
                  <a:srgbClr val="FEFEFE"/>
                </a:solidFill>
                <a:cs typeface="Arial" charset="0"/>
              </a:rPr>
              <a:t>mở</a:t>
            </a:r>
            <a:r>
              <a:rPr lang="en-US" dirty="0" smtClean="0">
                <a:solidFill>
                  <a:srgbClr val="FEFEFE"/>
                </a:solidFill>
                <a:cs typeface="Arial" charset="0"/>
              </a:rPr>
              <a:t> </a:t>
            </a:r>
            <a:r>
              <a:rPr lang="en-US" dirty="0" err="1" smtClean="0">
                <a:solidFill>
                  <a:srgbClr val="FEFEFE"/>
                </a:solidFill>
                <a:cs typeface="Arial" charset="0"/>
              </a:rPr>
              <a:t>rộng</a:t>
            </a:r>
            <a:r>
              <a:rPr lang="en-US" dirty="0" smtClean="0">
                <a:solidFill>
                  <a:srgbClr val="FEFEFE"/>
                </a:solidFill>
                <a:cs typeface="Arial" charset="0"/>
              </a:rPr>
              <a:t> </a:t>
            </a:r>
            <a:r>
              <a:rPr lang="en-US" dirty="0" err="1" smtClean="0">
                <a:solidFill>
                  <a:srgbClr val="FEFEFE"/>
                </a:solidFill>
                <a:cs typeface="Arial" charset="0"/>
              </a:rPr>
              <a:t>hoạt</a:t>
            </a:r>
            <a:r>
              <a:rPr lang="en-US" dirty="0" smtClean="0">
                <a:solidFill>
                  <a:srgbClr val="FEFEFE"/>
                </a:solidFill>
                <a:cs typeface="Arial" charset="0"/>
              </a:rPr>
              <a:t> </a:t>
            </a:r>
            <a:r>
              <a:rPr lang="en-US" dirty="0" err="1" smtClean="0">
                <a:solidFill>
                  <a:srgbClr val="FEFEFE"/>
                </a:solidFill>
                <a:cs typeface="Arial" charset="0"/>
              </a:rPr>
              <a:t>động</a:t>
            </a:r>
            <a:r>
              <a:rPr lang="en-US" dirty="0" smtClean="0">
                <a:solidFill>
                  <a:srgbClr val="FEFEFE"/>
                </a:solidFill>
                <a:cs typeface="Arial" charset="0"/>
              </a:rPr>
              <a:t> </a:t>
            </a:r>
            <a:r>
              <a:rPr lang="en-US" dirty="0" err="1" smtClean="0">
                <a:solidFill>
                  <a:srgbClr val="FEFEFE"/>
                </a:solidFill>
                <a:cs typeface="Arial" charset="0"/>
              </a:rPr>
              <a:t>kinh</a:t>
            </a:r>
            <a:r>
              <a:rPr lang="en-US" dirty="0" smtClean="0">
                <a:solidFill>
                  <a:srgbClr val="FEFEFE"/>
                </a:solidFill>
                <a:cs typeface="Arial" charset="0"/>
              </a:rPr>
              <a:t> </a:t>
            </a:r>
            <a:r>
              <a:rPr lang="en-US" dirty="0" err="1" smtClean="0">
                <a:solidFill>
                  <a:srgbClr val="FEFEFE"/>
                </a:solidFill>
                <a:cs typeface="Arial" charset="0"/>
              </a:rPr>
              <a:t>doanh</a:t>
            </a:r>
            <a:r>
              <a:rPr lang="en-US" dirty="0" smtClean="0">
                <a:solidFill>
                  <a:srgbClr val="FEFEFE"/>
                </a:solidFill>
                <a:cs typeface="Arial" charset="0"/>
              </a:rPr>
              <a:t>.</a:t>
            </a:r>
            <a:endParaRPr lang="en-US" dirty="0">
              <a:solidFill>
                <a:srgbClr val="FEFEFE"/>
              </a:solidFill>
              <a:cs typeface="Arial" charset="0"/>
            </a:endParaRPr>
          </a:p>
          <a:p>
            <a:pPr algn="ctr"/>
            <a:r>
              <a:rPr lang="en-US" dirty="0" smtClean="0">
                <a:solidFill>
                  <a:srgbClr val="FEFEFE"/>
                </a:solidFill>
                <a:cs typeface="Arial" charset="0"/>
              </a:rPr>
              <a:t>(</a:t>
            </a:r>
            <a:r>
              <a:rPr lang="en-US" dirty="0" err="1" smtClean="0">
                <a:solidFill>
                  <a:srgbClr val="FEFEFE"/>
                </a:solidFill>
                <a:cs typeface="Arial" charset="0"/>
              </a:rPr>
              <a:t>Công</a:t>
            </a:r>
            <a:r>
              <a:rPr lang="en-US" dirty="0" smtClean="0">
                <a:solidFill>
                  <a:srgbClr val="FEFEFE"/>
                </a:solidFill>
                <a:cs typeface="Arial" charset="0"/>
              </a:rPr>
              <a:t> </a:t>
            </a:r>
            <a:r>
              <a:rPr lang="en-US" dirty="0" err="1" smtClean="0">
                <a:solidFill>
                  <a:srgbClr val="FEFEFE"/>
                </a:solidFill>
                <a:cs typeface="Arial" charset="0"/>
              </a:rPr>
              <a:t>ty</a:t>
            </a:r>
            <a:r>
              <a:rPr lang="en-US" dirty="0" smtClean="0">
                <a:solidFill>
                  <a:srgbClr val="FEFEFE"/>
                </a:solidFill>
                <a:cs typeface="Arial" charset="0"/>
              </a:rPr>
              <a:t> con, Chi </a:t>
            </a:r>
            <a:r>
              <a:rPr lang="en-US" dirty="0" err="1" smtClean="0">
                <a:solidFill>
                  <a:srgbClr val="FEFEFE"/>
                </a:solidFill>
                <a:cs typeface="Arial" charset="0"/>
              </a:rPr>
              <a:t>nhánh</a:t>
            </a:r>
            <a:r>
              <a:rPr lang="en-US" dirty="0" smtClean="0">
                <a:solidFill>
                  <a:srgbClr val="FEFEFE"/>
                </a:solidFill>
                <a:cs typeface="Arial" charset="0"/>
              </a:rPr>
              <a:t>, </a:t>
            </a:r>
            <a:r>
              <a:rPr lang="en-US" dirty="0" err="1" smtClean="0">
                <a:solidFill>
                  <a:srgbClr val="FEFEFE"/>
                </a:solidFill>
                <a:cs typeface="Arial" charset="0"/>
              </a:rPr>
              <a:t>Văn</a:t>
            </a:r>
            <a:r>
              <a:rPr lang="en-US" dirty="0" smtClean="0">
                <a:solidFill>
                  <a:srgbClr val="FEFEFE"/>
                </a:solidFill>
                <a:cs typeface="Arial" charset="0"/>
              </a:rPr>
              <a:t> </a:t>
            </a:r>
            <a:r>
              <a:rPr lang="en-US" dirty="0" err="1" smtClean="0">
                <a:solidFill>
                  <a:srgbClr val="FEFEFE"/>
                </a:solidFill>
                <a:cs typeface="Arial" charset="0"/>
              </a:rPr>
              <a:t>phòng</a:t>
            </a:r>
            <a:r>
              <a:rPr lang="en-US" dirty="0" smtClean="0">
                <a:solidFill>
                  <a:srgbClr val="FEFEFE"/>
                </a:solidFill>
                <a:cs typeface="Arial" charset="0"/>
              </a:rPr>
              <a:t> </a:t>
            </a:r>
            <a:r>
              <a:rPr lang="en-US" dirty="0" err="1" smtClean="0">
                <a:solidFill>
                  <a:srgbClr val="FEFEFE"/>
                </a:solidFill>
                <a:cs typeface="Arial" charset="0"/>
              </a:rPr>
              <a:t>Đại</a:t>
            </a:r>
            <a:r>
              <a:rPr lang="en-US" dirty="0" smtClean="0">
                <a:solidFill>
                  <a:srgbClr val="FEFEFE"/>
                </a:solidFill>
                <a:cs typeface="Arial" charset="0"/>
              </a:rPr>
              <a:t> </a:t>
            </a:r>
            <a:r>
              <a:rPr lang="en-US" dirty="0" err="1" smtClean="0">
                <a:solidFill>
                  <a:srgbClr val="FEFEFE"/>
                </a:solidFill>
                <a:cs typeface="Arial" charset="0"/>
              </a:rPr>
              <a:t>diện</a:t>
            </a:r>
            <a:r>
              <a:rPr lang="en-US" dirty="0" smtClean="0">
                <a:solidFill>
                  <a:srgbClr val="FEFEFE"/>
                </a:solidFill>
                <a:cs typeface="Arial" charset="0"/>
              </a:rPr>
              <a:t>)</a:t>
            </a:r>
            <a:endParaRPr lang="en-US" dirty="0">
              <a:solidFill>
                <a:srgbClr val="FEFEFE"/>
              </a:solidFill>
              <a:cs typeface="Arial" charset="0"/>
            </a:endParaRPr>
          </a:p>
        </p:txBody>
      </p:sp>
      <p:sp>
        <p:nvSpPr>
          <p:cNvPr id="71707" name="Rectangle 27"/>
          <p:cNvSpPr>
            <a:spLocks noChangeArrowheads="1"/>
          </p:cNvSpPr>
          <p:nvPr/>
        </p:nvSpPr>
        <p:spPr bwMode="auto">
          <a:xfrm>
            <a:off x="1450975" y="2826603"/>
            <a:ext cx="1533525"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dirty="0" smtClean="0">
                <a:solidFill>
                  <a:srgbClr val="FEFEFE"/>
                </a:solidFill>
                <a:cs typeface="Arial" charset="0"/>
              </a:rPr>
              <a:t>ĐÀ NẴNG</a:t>
            </a:r>
            <a:endParaRPr lang="en-US" sz="2400" dirty="0">
              <a:solidFill>
                <a:srgbClr val="FEFEFE"/>
              </a:solidFill>
              <a:cs typeface="Arial" charset="0"/>
            </a:endParaRPr>
          </a:p>
        </p:txBody>
      </p:sp>
      <p:sp>
        <p:nvSpPr>
          <p:cNvPr id="71708" name="Rectangle 28"/>
          <p:cNvSpPr>
            <a:spLocks noChangeArrowheads="1"/>
          </p:cNvSpPr>
          <p:nvPr/>
        </p:nvSpPr>
        <p:spPr bwMode="auto">
          <a:xfrm>
            <a:off x="3760788" y="2967335"/>
            <a:ext cx="1535112"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dirty="0" smtClean="0">
                <a:solidFill>
                  <a:srgbClr val="FEFEFE"/>
                </a:solidFill>
                <a:cs typeface="Arial" charset="0"/>
              </a:rPr>
              <a:t>HÀ NỘI</a:t>
            </a:r>
            <a:endParaRPr lang="en-US" sz="2400" dirty="0">
              <a:solidFill>
                <a:srgbClr val="FEFEFE"/>
              </a:solidFill>
              <a:cs typeface="Arial" charset="0"/>
            </a:endParaRPr>
          </a:p>
        </p:txBody>
      </p:sp>
      <p:sp>
        <p:nvSpPr>
          <p:cNvPr id="71709" name="Rectangle 29"/>
          <p:cNvSpPr>
            <a:spLocks noChangeArrowheads="1"/>
          </p:cNvSpPr>
          <p:nvPr/>
        </p:nvSpPr>
        <p:spPr bwMode="auto">
          <a:xfrm>
            <a:off x="6099175" y="2826603"/>
            <a:ext cx="1533525"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dirty="0" smtClean="0">
                <a:solidFill>
                  <a:srgbClr val="FEFEFE"/>
                </a:solidFill>
                <a:cs typeface="Arial" charset="0"/>
              </a:rPr>
              <a:t>HỒ CHÍ MINH</a:t>
            </a:r>
            <a:endParaRPr lang="en-US" sz="2400" dirty="0">
              <a:solidFill>
                <a:srgbClr val="FEFEFE"/>
              </a:solidFill>
              <a:cs typeface="Arial" charset="0"/>
            </a:endParaRPr>
          </a:p>
        </p:txBody>
      </p:sp>
      <p:sp>
        <p:nvSpPr>
          <p:cNvPr id="71710" name="Rectangle 30"/>
          <p:cNvSpPr>
            <a:spLocks noChangeArrowheads="1"/>
          </p:cNvSpPr>
          <p:nvPr/>
        </p:nvSpPr>
        <p:spPr bwMode="auto">
          <a:xfrm>
            <a:off x="3738563" y="4876800"/>
            <a:ext cx="1670050" cy="13111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lnSpc>
                <a:spcPct val="120000"/>
              </a:lnSpc>
            </a:pPr>
            <a:r>
              <a:rPr lang="en-US" sz="2200" dirty="0" smtClean="0">
                <a:solidFill>
                  <a:srgbClr val="080808"/>
                </a:solidFill>
                <a:latin typeface="Times New Roman" pitchFamily="18" charset="0"/>
                <a:cs typeface="Times New Roman" pitchFamily="18" charset="0"/>
              </a:rPr>
              <a:t>TẬP ĐOÀN</a:t>
            </a:r>
          </a:p>
          <a:p>
            <a:pPr algn="ctr">
              <a:lnSpc>
                <a:spcPct val="120000"/>
              </a:lnSpc>
            </a:pPr>
            <a:r>
              <a:rPr lang="en-US" sz="2200" dirty="0" err="1" smtClean="0">
                <a:solidFill>
                  <a:srgbClr val="080808"/>
                </a:solidFill>
                <a:latin typeface="Times New Roman" pitchFamily="18" charset="0"/>
                <a:cs typeface="Times New Roman" pitchFamily="18" charset="0"/>
              </a:rPr>
              <a:t>Bảo</a:t>
            </a:r>
            <a:r>
              <a:rPr lang="en-US" sz="2200" dirty="0" smtClean="0">
                <a:solidFill>
                  <a:srgbClr val="080808"/>
                </a:solidFill>
                <a:latin typeface="Times New Roman" pitchFamily="18" charset="0"/>
                <a:cs typeface="Times New Roman" pitchFamily="18" charset="0"/>
              </a:rPr>
              <a:t> </a:t>
            </a:r>
            <a:r>
              <a:rPr lang="en-US" sz="2200" dirty="0" err="1" smtClean="0">
                <a:solidFill>
                  <a:srgbClr val="080808"/>
                </a:solidFill>
                <a:latin typeface="Times New Roman" pitchFamily="18" charset="0"/>
                <a:cs typeface="Times New Roman" pitchFamily="18" charset="0"/>
              </a:rPr>
              <a:t>hộ</a:t>
            </a:r>
            <a:r>
              <a:rPr lang="en-US" sz="2200" dirty="0" smtClean="0">
                <a:solidFill>
                  <a:srgbClr val="080808"/>
                </a:solidFill>
                <a:latin typeface="Times New Roman" pitchFamily="18" charset="0"/>
                <a:cs typeface="Times New Roman" pitchFamily="18" charset="0"/>
              </a:rPr>
              <a:t> </a:t>
            </a:r>
            <a:r>
              <a:rPr lang="en-US" sz="2200" dirty="0" err="1" smtClean="0">
                <a:solidFill>
                  <a:srgbClr val="080808"/>
                </a:solidFill>
                <a:latin typeface="Times New Roman" pitchFamily="18" charset="0"/>
                <a:cs typeface="Times New Roman" pitchFamily="18" charset="0"/>
              </a:rPr>
              <a:t>thương</a:t>
            </a:r>
            <a:r>
              <a:rPr lang="en-US" sz="2200" dirty="0" smtClean="0">
                <a:solidFill>
                  <a:srgbClr val="080808"/>
                </a:solidFill>
                <a:latin typeface="Times New Roman" pitchFamily="18" charset="0"/>
                <a:cs typeface="Times New Roman" pitchFamily="18" charset="0"/>
              </a:rPr>
              <a:t> </a:t>
            </a:r>
            <a:r>
              <a:rPr lang="en-US" sz="2200" dirty="0" err="1" smtClean="0">
                <a:solidFill>
                  <a:srgbClr val="080808"/>
                </a:solidFill>
                <a:latin typeface="Times New Roman" pitchFamily="18" charset="0"/>
                <a:cs typeface="Times New Roman" pitchFamily="18" charset="0"/>
              </a:rPr>
              <a:t>hiệu</a:t>
            </a:r>
            <a:endParaRPr lang="en-US" sz="2200" dirty="0">
              <a:solidFill>
                <a:srgbClr val="080808"/>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1708"/>
                                        </p:tgtEl>
                                        <p:attrNameLst>
                                          <p:attrName>style.visibility</p:attrName>
                                        </p:attrNameLst>
                                      </p:cBhvr>
                                      <p:to>
                                        <p:strVal val="visible"/>
                                      </p:to>
                                    </p:set>
                                    <p:anim calcmode="lin" valueType="num">
                                      <p:cBhvr>
                                        <p:cTn id="7" dur="500" fill="hold"/>
                                        <p:tgtEl>
                                          <p:spTgt spid="71708"/>
                                        </p:tgtEl>
                                        <p:attrNameLst>
                                          <p:attrName>ppt_w</p:attrName>
                                        </p:attrNameLst>
                                      </p:cBhvr>
                                      <p:tavLst>
                                        <p:tav tm="0">
                                          <p:val>
                                            <p:fltVal val="0"/>
                                          </p:val>
                                        </p:tav>
                                        <p:tav tm="100000">
                                          <p:val>
                                            <p:strVal val="#ppt_w"/>
                                          </p:val>
                                        </p:tav>
                                      </p:tavLst>
                                    </p:anim>
                                    <p:anim calcmode="lin" valueType="num">
                                      <p:cBhvr>
                                        <p:cTn id="8" dur="500" fill="hold"/>
                                        <p:tgtEl>
                                          <p:spTgt spid="71708"/>
                                        </p:tgtEl>
                                        <p:attrNameLst>
                                          <p:attrName>ppt_h</p:attrName>
                                        </p:attrNameLst>
                                      </p:cBhvr>
                                      <p:tavLst>
                                        <p:tav tm="0">
                                          <p:val>
                                            <p:fltVal val="0"/>
                                          </p:val>
                                        </p:tav>
                                        <p:tav tm="100000">
                                          <p:val>
                                            <p:strVal val="#ppt_h"/>
                                          </p:val>
                                        </p:tav>
                                      </p:tavLst>
                                    </p:anim>
                                    <p:animEffect transition="in" filter="fade">
                                      <p:cBhvr>
                                        <p:cTn id="9" dur="500"/>
                                        <p:tgtEl>
                                          <p:spTgt spid="7170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1689"/>
                                        </p:tgtEl>
                                        <p:attrNameLst>
                                          <p:attrName>style.visibility</p:attrName>
                                        </p:attrNameLst>
                                      </p:cBhvr>
                                      <p:to>
                                        <p:strVal val="visible"/>
                                      </p:to>
                                    </p:set>
                                    <p:anim calcmode="lin" valueType="num">
                                      <p:cBhvr>
                                        <p:cTn id="12" dur="500" fill="hold"/>
                                        <p:tgtEl>
                                          <p:spTgt spid="71689"/>
                                        </p:tgtEl>
                                        <p:attrNameLst>
                                          <p:attrName>ppt_w</p:attrName>
                                        </p:attrNameLst>
                                      </p:cBhvr>
                                      <p:tavLst>
                                        <p:tav tm="0">
                                          <p:val>
                                            <p:fltVal val="0"/>
                                          </p:val>
                                        </p:tav>
                                        <p:tav tm="100000">
                                          <p:val>
                                            <p:strVal val="#ppt_w"/>
                                          </p:val>
                                        </p:tav>
                                      </p:tavLst>
                                    </p:anim>
                                    <p:anim calcmode="lin" valueType="num">
                                      <p:cBhvr>
                                        <p:cTn id="13" dur="500" fill="hold"/>
                                        <p:tgtEl>
                                          <p:spTgt spid="71689"/>
                                        </p:tgtEl>
                                        <p:attrNameLst>
                                          <p:attrName>ppt_h</p:attrName>
                                        </p:attrNameLst>
                                      </p:cBhvr>
                                      <p:tavLst>
                                        <p:tav tm="0">
                                          <p:val>
                                            <p:fltVal val="0"/>
                                          </p:val>
                                        </p:tav>
                                        <p:tav tm="100000">
                                          <p:val>
                                            <p:strVal val="#ppt_h"/>
                                          </p:val>
                                        </p:tav>
                                      </p:tavLst>
                                    </p:anim>
                                    <p:animEffect transition="in" filter="fade">
                                      <p:cBhvr>
                                        <p:cTn id="14" dur="500"/>
                                        <p:tgtEl>
                                          <p:spTgt spid="71689"/>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1706"/>
                                        </p:tgtEl>
                                        <p:attrNameLst>
                                          <p:attrName>style.visibility</p:attrName>
                                        </p:attrNameLst>
                                      </p:cBhvr>
                                      <p:to>
                                        <p:strVal val="visible"/>
                                      </p:to>
                                    </p:set>
                                    <p:animEffect transition="in" filter="fade">
                                      <p:cBhvr>
                                        <p:cTn id="19" dur="1000"/>
                                        <p:tgtEl>
                                          <p:spTgt spid="71706"/>
                                        </p:tgtEl>
                                      </p:cBhvr>
                                    </p:animEffect>
                                    <p:anim calcmode="lin" valueType="num">
                                      <p:cBhvr>
                                        <p:cTn id="20" dur="1000" fill="hold"/>
                                        <p:tgtEl>
                                          <p:spTgt spid="71706"/>
                                        </p:tgtEl>
                                        <p:attrNameLst>
                                          <p:attrName>ppt_x</p:attrName>
                                        </p:attrNameLst>
                                      </p:cBhvr>
                                      <p:tavLst>
                                        <p:tav tm="0">
                                          <p:val>
                                            <p:strVal val="#ppt_x"/>
                                          </p:val>
                                        </p:tav>
                                        <p:tav tm="100000">
                                          <p:val>
                                            <p:strVal val="#ppt_x"/>
                                          </p:val>
                                        </p:tav>
                                      </p:tavLst>
                                    </p:anim>
                                    <p:anim calcmode="lin" valueType="num">
                                      <p:cBhvr>
                                        <p:cTn id="21" dur="1000" fill="hold"/>
                                        <p:tgtEl>
                                          <p:spTgt spid="7170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1684"/>
                                        </p:tgtEl>
                                        <p:attrNameLst>
                                          <p:attrName>style.visibility</p:attrName>
                                        </p:attrNameLst>
                                      </p:cBhvr>
                                      <p:to>
                                        <p:strVal val="visible"/>
                                      </p:to>
                                    </p:set>
                                    <p:animEffect transition="in" filter="fade">
                                      <p:cBhvr>
                                        <p:cTn id="24" dur="1000"/>
                                        <p:tgtEl>
                                          <p:spTgt spid="71684"/>
                                        </p:tgtEl>
                                      </p:cBhvr>
                                    </p:animEffect>
                                    <p:anim calcmode="lin" valueType="num">
                                      <p:cBhvr>
                                        <p:cTn id="25" dur="1000" fill="hold"/>
                                        <p:tgtEl>
                                          <p:spTgt spid="71684"/>
                                        </p:tgtEl>
                                        <p:attrNameLst>
                                          <p:attrName>ppt_x</p:attrName>
                                        </p:attrNameLst>
                                      </p:cBhvr>
                                      <p:tavLst>
                                        <p:tav tm="0">
                                          <p:val>
                                            <p:strVal val="#ppt_x"/>
                                          </p:val>
                                        </p:tav>
                                        <p:tav tm="100000">
                                          <p:val>
                                            <p:strVal val="#ppt_x"/>
                                          </p:val>
                                        </p:tav>
                                      </p:tavLst>
                                    </p:anim>
                                    <p:anim calcmode="lin" valueType="num">
                                      <p:cBhvr>
                                        <p:cTn id="26" dur="1000" fill="hold"/>
                                        <p:tgtEl>
                                          <p:spTgt spid="7168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71688"/>
                                        </p:tgtEl>
                                        <p:attrNameLst>
                                          <p:attrName>style.visibility</p:attrName>
                                        </p:attrNameLst>
                                      </p:cBhvr>
                                      <p:to>
                                        <p:strVal val="visible"/>
                                      </p:to>
                                    </p:set>
                                    <p:animEffect transition="in" filter="circle(in)">
                                      <p:cBhvr>
                                        <p:cTn id="31" dur="2000"/>
                                        <p:tgtEl>
                                          <p:spTgt spid="71688"/>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71707"/>
                                        </p:tgtEl>
                                        <p:attrNameLst>
                                          <p:attrName>style.visibility</p:attrName>
                                        </p:attrNameLst>
                                      </p:cBhvr>
                                      <p:to>
                                        <p:strVal val="visible"/>
                                      </p:to>
                                    </p:set>
                                    <p:animEffect transition="in" filter="circle(in)">
                                      <p:cBhvr>
                                        <p:cTn id="34" dur="2000"/>
                                        <p:tgtEl>
                                          <p:spTgt spid="71707"/>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71690"/>
                                        </p:tgtEl>
                                        <p:attrNameLst>
                                          <p:attrName>style.visibility</p:attrName>
                                        </p:attrNameLst>
                                      </p:cBhvr>
                                      <p:to>
                                        <p:strVal val="visible"/>
                                      </p:to>
                                    </p:set>
                                    <p:animEffect transition="in" filter="circle(in)">
                                      <p:cBhvr>
                                        <p:cTn id="39" dur="2000"/>
                                        <p:tgtEl>
                                          <p:spTgt spid="71690"/>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71709"/>
                                        </p:tgtEl>
                                        <p:attrNameLst>
                                          <p:attrName>style.visibility</p:attrName>
                                        </p:attrNameLst>
                                      </p:cBhvr>
                                      <p:to>
                                        <p:strVal val="visible"/>
                                      </p:to>
                                    </p:set>
                                    <p:animEffect transition="in" filter="circle(in)">
                                      <p:cBhvr>
                                        <p:cTn id="42" dur="2000"/>
                                        <p:tgtEl>
                                          <p:spTgt spid="71709"/>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71710"/>
                                        </p:tgtEl>
                                        <p:attrNameLst>
                                          <p:attrName>style.visibility</p:attrName>
                                        </p:attrNameLst>
                                      </p:cBhvr>
                                      <p:to>
                                        <p:strVal val="visible"/>
                                      </p:to>
                                    </p:set>
                                    <p:animEffect transition="in" filter="wheel(1)">
                                      <p:cBhvr>
                                        <p:cTn id="47" dur="2000"/>
                                        <p:tgtEl>
                                          <p:spTgt spid="71710"/>
                                        </p:tgtEl>
                                      </p:cBhvr>
                                    </p:animEffect>
                                  </p:childTnLst>
                                </p:cTn>
                              </p:par>
                              <p:par>
                                <p:cTn id="48" presetID="21" presetClass="entr" presetSubtype="1" fill="hold" grpId="0" nodeType="withEffect">
                                  <p:stCondLst>
                                    <p:cond delay="0"/>
                                  </p:stCondLst>
                                  <p:childTnLst>
                                    <p:set>
                                      <p:cBhvr>
                                        <p:cTn id="49" dur="1" fill="hold">
                                          <p:stCondLst>
                                            <p:cond delay="0"/>
                                          </p:stCondLst>
                                        </p:cTn>
                                        <p:tgtEl>
                                          <p:spTgt spid="71683"/>
                                        </p:tgtEl>
                                        <p:attrNameLst>
                                          <p:attrName>style.visibility</p:attrName>
                                        </p:attrNameLst>
                                      </p:cBhvr>
                                      <p:to>
                                        <p:strVal val="visible"/>
                                      </p:to>
                                    </p:set>
                                    <p:animEffect transition="in" filter="wheel(1)">
                                      <p:cBhvr>
                                        <p:cTn id="50" dur="2000"/>
                                        <p:tgtEl>
                                          <p:spTgt spid="71683"/>
                                        </p:tgtEl>
                                      </p:cBhvr>
                                    </p:animEffect>
                                  </p:childTnLst>
                                </p:cTn>
                              </p:par>
                              <p:par>
                                <p:cTn id="51" presetID="21" presetClass="entr" presetSubtype="1" fill="hold" nodeType="withEffect">
                                  <p:stCondLst>
                                    <p:cond delay="0"/>
                                  </p:stCondLst>
                                  <p:childTnLst>
                                    <p:set>
                                      <p:cBhvr>
                                        <p:cTn id="52" dur="1" fill="hold">
                                          <p:stCondLst>
                                            <p:cond delay="0"/>
                                          </p:stCondLst>
                                        </p:cTn>
                                        <p:tgtEl>
                                          <p:spTgt spid="71691"/>
                                        </p:tgtEl>
                                        <p:attrNameLst>
                                          <p:attrName>style.visibility</p:attrName>
                                        </p:attrNameLst>
                                      </p:cBhvr>
                                      <p:to>
                                        <p:strVal val="visible"/>
                                      </p:to>
                                    </p:set>
                                    <p:animEffect transition="in" filter="wheel(1)">
                                      <p:cBhvr>
                                        <p:cTn id="53" dur="2000"/>
                                        <p:tgtEl>
                                          <p:spTgt spid="716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animBg="1"/>
      <p:bldP spid="71684" grpId="0" animBg="1"/>
      <p:bldP spid="71688" grpId="0" animBg="1"/>
      <p:bldP spid="71689" grpId="0" animBg="1"/>
      <p:bldP spid="71690" grpId="0" animBg="1"/>
      <p:bldP spid="71706" grpId="0"/>
      <p:bldP spid="71707" grpId="0"/>
      <p:bldP spid="71708" grpId="0"/>
      <p:bldP spid="71709" grpId="0"/>
      <p:bldP spid="717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58" name="Rectangle 46"/>
          <p:cNvSpPr>
            <a:spLocks noGrp="1" noChangeArrowheads="1"/>
          </p:cNvSpPr>
          <p:nvPr>
            <p:ph type="title"/>
          </p:nvPr>
        </p:nvSpPr>
        <p:spPr/>
        <p:txBody>
          <a:bodyPr/>
          <a:lstStyle/>
          <a:p>
            <a:r>
              <a:rPr lang="en-US" sz="4400" dirty="0" err="1" smtClean="0">
                <a:latin typeface="Times New Roman" pitchFamily="18" charset="0"/>
                <a:cs typeface="Times New Roman" pitchFamily="18" charset="0"/>
              </a:rPr>
              <a:t>Người</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bạn</a:t>
            </a:r>
            <a:r>
              <a:rPr lang="en-US" sz="4400" dirty="0" smtClean="0">
                <a:latin typeface="Times New Roman" pitchFamily="18" charset="0"/>
                <a:cs typeface="Times New Roman" pitchFamily="18" charset="0"/>
              </a:rPr>
              <a:t> song </a:t>
            </a:r>
            <a:r>
              <a:rPr lang="en-US" sz="4400" dirty="0" err="1" smtClean="0">
                <a:latin typeface="Times New Roman" pitchFamily="18" charset="0"/>
                <a:cs typeface="Times New Roman" pitchFamily="18" charset="0"/>
              </a:rPr>
              <a:t>hành</a:t>
            </a:r>
            <a:endParaRPr lang="en-US" sz="4400" dirty="0">
              <a:latin typeface="Times New Roman" pitchFamily="18" charset="0"/>
              <a:cs typeface="Times New Roman" pitchFamily="18" charset="0"/>
            </a:endParaRPr>
          </a:p>
        </p:txBody>
      </p:sp>
      <p:sp>
        <p:nvSpPr>
          <p:cNvPr id="13359" name="Freeform 47"/>
          <p:cNvSpPr>
            <a:spLocks/>
          </p:cNvSpPr>
          <p:nvPr/>
        </p:nvSpPr>
        <p:spPr bwMode="gray">
          <a:xfrm>
            <a:off x="841375" y="1905000"/>
            <a:ext cx="3659188" cy="1879600"/>
          </a:xfrm>
          <a:custGeom>
            <a:avLst/>
            <a:gdLst>
              <a:gd name="T0" fmla="*/ 2304 w 2305"/>
              <a:gd name="T1" fmla="*/ 691 h 1184"/>
              <a:gd name="T2" fmla="*/ 1991 w 2305"/>
              <a:gd name="T3" fmla="*/ 833 h 1184"/>
              <a:gd name="T4" fmla="*/ 1817 w 2305"/>
              <a:gd name="T5" fmla="*/ 1184 h 1184"/>
              <a:gd name="T6" fmla="*/ 0 w 2305"/>
              <a:gd name="T7" fmla="*/ 1184 h 1184"/>
              <a:gd name="T8" fmla="*/ 0 w 2305"/>
              <a:gd name="T9" fmla="*/ 1 h 1184"/>
              <a:gd name="T10" fmla="*/ 2305 w 2305"/>
              <a:gd name="T11" fmla="*/ 0 h 1184"/>
              <a:gd name="T12" fmla="*/ 2304 w 2305"/>
              <a:gd name="T13" fmla="*/ 691 h 1184"/>
            </a:gdLst>
            <a:ahLst/>
            <a:cxnLst>
              <a:cxn ang="0">
                <a:pos x="T0" y="T1"/>
              </a:cxn>
              <a:cxn ang="0">
                <a:pos x="T2" y="T3"/>
              </a:cxn>
              <a:cxn ang="0">
                <a:pos x="T4" y="T5"/>
              </a:cxn>
              <a:cxn ang="0">
                <a:pos x="T6" y="T7"/>
              </a:cxn>
              <a:cxn ang="0">
                <a:pos x="T8" y="T9"/>
              </a:cxn>
              <a:cxn ang="0">
                <a:pos x="T10" y="T11"/>
              </a:cxn>
              <a:cxn ang="0">
                <a:pos x="T12" y="T13"/>
              </a:cxn>
            </a:cxnLst>
            <a:rect l="0" t="0" r="r" b="b"/>
            <a:pathLst>
              <a:path w="2305" h="1184">
                <a:moveTo>
                  <a:pt x="2304" y="691"/>
                </a:moveTo>
                <a:cubicBezTo>
                  <a:pt x="2183" y="700"/>
                  <a:pt x="2056" y="766"/>
                  <a:pt x="1991" y="833"/>
                </a:cubicBezTo>
                <a:cubicBezTo>
                  <a:pt x="1926" y="900"/>
                  <a:pt x="1835" y="1007"/>
                  <a:pt x="1817" y="1184"/>
                </a:cubicBezTo>
                <a:lnTo>
                  <a:pt x="0" y="1184"/>
                </a:lnTo>
                <a:lnTo>
                  <a:pt x="0" y="1"/>
                </a:lnTo>
                <a:lnTo>
                  <a:pt x="2305" y="0"/>
                </a:lnTo>
                <a:lnTo>
                  <a:pt x="2304" y="691"/>
                </a:lnTo>
                <a:close/>
              </a:path>
            </a:pathLst>
          </a:custGeom>
          <a:solidFill>
            <a:schemeClr val="accent2">
              <a:alpha val="14999"/>
            </a:schemeClr>
          </a:solidFill>
          <a:ln w="9525" cap="flat" cmpd="sng">
            <a:prstDash val="solid"/>
            <a:round/>
            <a:headEnd/>
            <a:tailEnd/>
          </a:ln>
          <a:effectLst/>
          <a:scene3d>
            <a:camera prst="legacyPerspectiveFront"/>
            <a:lightRig rig="legacyFlat3" dir="b"/>
          </a:scene3d>
          <a:sp3d extrusionH="176200" prstMaterial="legacyMatte">
            <a:bevelT w="13500" h="13500" prst="angle"/>
            <a:bevelB w="13500" h="13500" prst="angle"/>
            <a:extrusionClr>
              <a:srgbClr val="B2B2B2"/>
            </a:extrusionClr>
          </a:sp3d>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3360" name="Rectangle 48"/>
          <p:cNvSpPr>
            <a:spLocks noChangeArrowheads="1"/>
          </p:cNvSpPr>
          <p:nvPr/>
        </p:nvSpPr>
        <p:spPr bwMode="gray">
          <a:xfrm>
            <a:off x="841375" y="2024063"/>
            <a:ext cx="3652838" cy="422275"/>
          </a:xfrm>
          <a:prstGeom prst="rect">
            <a:avLst/>
          </a:prstGeom>
          <a:gradFill rotWithShape="1">
            <a:gsLst>
              <a:gs pos="0">
                <a:schemeClr val="accent2">
                  <a:alpha val="80000"/>
                </a:schemeClr>
              </a:gs>
              <a:gs pos="50000">
                <a:schemeClr val="accent2">
                  <a:gamma/>
                  <a:shade val="89020"/>
                  <a:invGamma/>
                </a:schemeClr>
              </a:gs>
              <a:gs pos="100000">
                <a:schemeClr val="accent2">
                  <a:alpha val="80000"/>
                </a:schemeClr>
              </a:gs>
            </a:gsLst>
            <a:lin ang="0" scaled="1"/>
          </a:gradFill>
          <a:ln>
            <a:noFill/>
          </a:ln>
          <a:effectLst/>
          <a:extLs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3361" name="Freeform 49"/>
          <p:cNvSpPr>
            <a:spLocks/>
          </p:cNvSpPr>
          <p:nvPr/>
        </p:nvSpPr>
        <p:spPr bwMode="gray">
          <a:xfrm>
            <a:off x="4643438" y="1908175"/>
            <a:ext cx="3659187" cy="1879600"/>
          </a:xfrm>
          <a:custGeom>
            <a:avLst/>
            <a:gdLst>
              <a:gd name="T0" fmla="*/ 1 w 2305"/>
              <a:gd name="T1" fmla="*/ 691 h 1184"/>
              <a:gd name="T2" fmla="*/ 314 w 2305"/>
              <a:gd name="T3" fmla="*/ 833 h 1184"/>
              <a:gd name="T4" fmla="*/ 481 w 2305"/>
              <a:gd name="T5" fmla="*/ 1182 h 1184"/>
              <a:gd name="T6" fmla="*/ 2305 w 2305"/>
              <a:gd name="T7" fmla="*/ 1184 h 1184"/>
              <a:gd name="T8" fmla="*/ 2305 w 2305"/>
              <a:gd name="T9" fmla="*/ 1 h 1184"/>
              <a:gd name="T10" fmla="*/ 0 w 2305"/>
              <a:gd name="T11" fmla="*/ 0 h 1184"/>
              <a:gd name="T12" fmla="*/ 1 w 2305"/>
              <a:gd name="T13" fmla="*/ 691 h 1184"/>
            </a:gdLst>
            <a:ahLst/>
            <a:cxnLst>
              <a:cxn ang="0">
                <a:pos x="T0" y="T1"/>
              </a:cxn>
              <a:cxn ang="0">
                <a:pos x="T2" y="T3"/>
              </a:cxn>
              <a:cxn ang="0">
                <a:pos x="T4" y="T5"/>
              </a:cxn>
              <a:cxn ang="0">
                <a:pos x="T6" y="T7"/>
              </a:cxn>
              <a:cxn ang="0">
                <a:pos x="T8" y="T9"/>
              </a:cxn>
              <a:cxn ang="0">
                <a:pos x="T10" y="T11"/>
              </a:cxn>
              <a:cxn ang="0">
                <a:pos x="T12" y="T13"/>
              </a:cxn>
            </a:cxnLst>
            <a:rect l="0" t="0" r="r" b="b"/>
            <a:pathLst>
              <a:path w="2305" h="1184">
                <a:moveTo>
                  <a:pt x="1" y="691"/>
                </a:moveTo>
                <a:cubicBezTo>
                  <a:pt x="122" y="700"/>
                  <a:pt x="249" y="766"/>
                  <a:pt x="314" y="833"/>
                </a:cubicBezTo>
                <a:cubicBezTo>
                  <a:pt x="379" y="900"/>
                  <a:pt x="463" y="1005"/>
                  <a:pt x="481" y="1182"/>
                </a:cubicBezTo>
                <a:lnTo>
                  <a:pt x="2305" y="1184"/>
                </a:lnTo>
                <a:lnTo>
                  <a:pt x="2305" y="1"/>
                </a:lnTo>
                <a:lnTo>
                  <a:pt x="0" y="0"/>
                </a:lnTo>
                <a:lnTo>
                  <a:pt x="1" y="691"/>
                </a:lnTo>
                <a:close/>
              </a:path>
            </a:pathLst>
          </a:custGeom>
          <a:solidFill>
            <a:schemeClr val="folHlink">
              <a:alpha val="14999"/>
            </a:schemeClr>
          </a:solidFill>
          <a:ln w="9525" cap="flat" cmpd="sng">
            <a:prstDash val="solid"/>
            <a:round/>
            <a:headEnd/>
            <a:tailEnd/>
          </a:ln>
          <a:effectLst/>
          <a:scene3d>
            <a:camera prst="legacyPerspectiveFront"/>
            <a:lightRig rig="legacyFlat3" dir="b"/>
          </a:scene3d>
          <a:sp3d extrusionH="176200" prstMaterial="legacyMatte">
            <a:bevelT w="13500" h="13500" prst="angle"/>
            <a:bevelB w="13500" h="13500" prst="angle"/>
            <a:extrusionClr>
              <a:srgbClr val="B2B2B2"/>
            </a:extrusionClr>
          </a:sp3d>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3362" name="Rectangle 50"/>
          <p:cNvSpPr>
            <a:spLocks noChangeArrowheads="1"/>
          </p:cNvSpPr>
          <p:nvPr/>
        </p:nvSpPr>
        <p:spPr bwMode="gray">
          <a:xfrm flipH="1">
            <a:off x="4635500" y="2027238"/>
            <a:ext cx="3663950" cy="422275"/>
          </a:xfrm>
          <a:prstGeom prst="rect">
            <a:avLst/>
          </a:prstGeom>
          <a:gradFill rotWithShape="1">
            <a:gsLst>
              <a:gs pos="0">
                <a:schemeClr val="folHlink">
                  <a:alpha val="80000"/>
                </a:schemeClr>
              </a:gs>
              <a:gs pos="50000">
                <a:schemeClr val="folHlink">
                  <a:gamma/>
                  <a:shade val="89020"/>
                  <a:invGamma/>
                </a:schemeClr>
              </a:gs>
              <a:gs pos="100000">
                <a:schemeClr val="folHlink">
                  <a:alpha val="80000"/>
                </a:schemeClr>
              </a:gs>
            </a:gsLst>
            <a:lin ang="0" scaled="1"/>
          </a:gradFill>
          <a:ln>
            <a:noFill/>
          </a:ln>
          <a:effectLst/>
          <a:extLs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63" name="Freeform 51"/>
          <p:cNvSpPr>
            <a:spLocks/>
          </p:cNvSpPr>
          <p:nvPr/>
        </p:nvSpPr>
        <p:spPr bwMode="blackGray">
          <a:xfrm>
            <a:off x="838200" y="3914775"/>
            <a:ext cx="3659188" cy="1879600"/>
          </a:xfrm>
          <a:custGeom>
            <a:avLst/>
            <a:gdLst>
              <a:gd name="T0" fmla="*/ 2304 w 2305"/>
              <a:gd name="T1" fmla="*/ 493 h 1184"/>
              <a:gd name="T2" fmla="*/ 1991 w 2305"/>
              <a:gd name="T3" fmla="*/ 351 h 1184"/>
              <a:gd name="T4" fmla="*/ 1813 w 2305"/>
              <a:gd name="T5" fmla="*/ 1 h 1184"/>
              <a:gd name="T6" fmla="*/ 0 w 2305"/>
              <a:gd name="T7" fmla="*/ 0 h 1184"/>
              <a:gd name="T8" fmla="*/ 0 w 2305"/>
              <a:gd name="T9" fmla="*/ 1183 h 1184"/>
              <a:gd name="T10" fmla="*/ 2305 w 2305"/>
              <a:gd name="T11" fmla="*/ 1184 h 1184"/>
              <a:gd name="T12" fmla="*/ 2304 w 2305"/>
              <a:gd name="T13" fmla="*/ 493 h 1184"/>
            </a:gdLst>
            <a:ahLst/>
            <a:cxnLst>
              <a:cxn ang="0">
                <a:pos x="T0" y="T1"/>
              </a:cxn>
              <a:cxn ang="0">
                <a:pos x="T2" y="T3"/>
              </a:cxn>
              <a:cxn ang="0">
                <a:pos x="T4" y="T5"/>
              </a:cxn>
              <a:cxn ang="0">
                <a:pos x="T6" y="T7"/>
              </a:cxn>
              <a:cxn ang="0">
                <a:pos x="T8" y="T9"/>
              </a:cxn>
              <a:cxn ang="0">
                <a:pos x="T10" y="T11"/>
              </a:cxn>
              <a:cxn ang="0">
                <a:pos x="T12" y="T13"/>
              </a:cxn>
            </a:cxnLst>
            <a:rect l="0" t="0" r="r" b="b"/>
            <a:pathLst>
              <a:path w="2305" h="1184">
                <a:moveTo>
                  <a:pt x="2304" y="493"/>
                </a:moveTo>
                <a:cubicBezTo>
                  <a:pt x="2183" y="484"/>
                  <a:pt x="2056" y="418"/>
                  <a:pt x="1991" y="351"/>
                </a:cubicBezTo>
                <a:cubicBezTo>
                  <a:pt x="1926" y="284"/>
                  <a:pt x="1831" y="178"/>
                  <a:pt x="1813" y="1"/>
                </a:cubicBezTo>
                <a:lnTo>
                  <a:pt x="0" y="0"/>
                </a:lnTo>
                <a:lnTo>
                  <a:pt x="0" y="1183"/>
                </a:lnTo>
                <a:lnTo>
                  <a:pt x="2305" y="1184"/>
                </a:lnTo>
                <a:lnTo>
                  <a:pt x="2304" y="493"/>
                </a:lnTo>
                <a:close/>
              </a:path>
            </a:pathLst>
          </a:custGeom>
          <a:solidFill>
            <a:schemeClr val="accent1">
              <a:alpha val="14999"/>
            </a:schemeClr>
          </a:solidFill>
          <a:ln w="9525" cap="flat" cmpd="sng">
            <a:prstDash val="solid"/>
            <a:round/>
            <a:headEnd/>
            <a:tailEnd/>
          </a:ln>
          <a:effectLst/>
          <a:scene3d>
            <a:camera prst="legacyPerspectiveFront"/>
            <a:lightRig rig="legacyFlat3" dir="b"/>
          </a:scene3d>
          <a:sp3d extrusionH="176200" prstMaterial="legacyMatte">
            <a:bevelT w="13500" h="13500" prst="angle"/>
            <a:bevelB w="13500" h="13500" prst="angle"/>
            <a:extrusionClr>
              <a:srgbClr val="B2B2B2"/>
            </a:extrusionClr>
          </a:sp3d>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3364" name="Freeform 52"/>
          <p:cNvSpPr>
            <a:spLocks/>
          </p:cNvSpPr>
          <p:nvPr/>
        </p:nvSpPr>
        <p:spPr bwMode="gray">
          <a:xfrm>
            <a:off x="4640263" y="3905250"/>
            <a:ext cx="3659187" cy="1881188"/>
          </a:xfrm>
          <a:custGeom>
            <a:avLst/>
            <a:gdLst>
              <a:gd name="T0" fmla="*/ 1 w 2305"/>
              <a:gd name="T1" fmla="*/ 494 h 1185"/>
              <a:gd name="T2" fmla="*/ 314 w 2305"/>
              <a:gd name="T3" fmla="*/ 352 h 1185"/>
              <a:gd name="T4" fmla="*/ 483 w 2305"/>
              <a:gd name="T5" fmla="*/ 0 h 1185"/>
              <a:gd name="T6" fmla="*/ 2305 w 2305"/>
              <a:gd name="T7" fmla="*/ 1 h 1185"/>
              <a:gd name="T8" fmla="*/ 2305 w 2305"/>
              <a:gd name="T9" fmla="*/ 1184 h 1185"/>
              <a:gd name="T10" fmla="*/ 0 w 2305"/>
              <a:gd name="T11" fmla="*/ 1185 h 1185"/>
              <a:gd name="T12" fmla="*/ 1 w 2305"/>
              <a:gd name="T13" fmla="*/ 494 h 1185"/>
            </a:gdLst>
            <a:ahLst/>
            <a:cxnLst>
              <a:cxn ang="0">
                <a:pos x="T0" y="T1"/>
              </a:cxn>
              <a:cxn ang="0">
                <a:pos x="T2" y="T3"/>
              </a:cxn>
              <a:cxn ang="0">
                <a:pos x="T4" y="T5"/>
              </a:cxn>
              <a:cxn ang="0">
                <a:pos x="T6" y="T7"/>
              </a:cxn>
              <a:cxn ang="0">
                <a:pos x="T8" y="T9"/>
              </a:cxn>
              <a:cxn ang="0">
                <a:pos x="T10" y="T11"/>
              </a:cxn>
              <a:cxn ang="0">
                <a:pos x="T12" y="T13"/>
              </a:cxn>
            </a:cxnLst>
            <a:rect l="0" t="0" r="r" b="b"/>
            <a:pathLst>
              <a:path w="2305" h="1185">
                <a:moveTo>
                  <a:pt x="1" y="494"/>
                </a:moveTo>
                <a:cubicBezTo>
                  <a:pt x="122" y="485"/>
                  <a:pt x="249" y="419"/>
                  <a:pt x="314" y="352"/>
                </a:cubicBezTo>
                <a:cubicBezTo>
                  <a:pt x="379" y="285"/>
                  <a:pt x="465" y="177"/>
                  <a:pt x="483" y="0"/>
                </a:cubicBezTo>
                <a:lnTo>
                  <a:pt x="2305" y="1"/>
                </a:lnTo>
                <a:lnTo>
                  <a:pt x="2305" y="1184"/>
                </a:lnTo>
                <a:lnTo>
                  <a:pt x="0" y="1185"/>
                </a:lnTo>
                <a:lnTo>
                  <a:pt x="1" y="494"/>
                </a:lnTo>
                <a:close/>
              </a:path>
            </a:pathLst>
          </a:custGeom>
          <a:solidFill>
            <a:schemeClr val="hlink">
              <a:alpha val="14999"/>
            </a:schemeClr>
          </a:solidFill>
          <a:ln w="9525" cap="flat" cmpd="sng">
            <a:prstDash val="solid"/>
            <a:round/>
            <a:headEnd/>
            <a:tailEnd/>
          </a:ln>
          <a:effectLst/>
          <a:scene3d>
            <a:camera prst="legacyPerspectiveFront"/>
            <a:lightRig rig="legacyFlat3" dir="b"/>
          </a:scene3d>
          <a:sp3d extrusionH="176200" prstMaterial="legacyMatte">
            <a:bevelT w="13500" h="13500" prst="angle"/>
            <a:bevelB w="13500" h="13500" prst="angle"/>
            <a:extrusionClr>
              <a:srgbClr val="B2B2B2"/>
            </a:extrusionClr>
          </a:sp3d>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3365" name="Freeform 53"/>
          <p:cNvSpPr>
            <a:spLocks/>
          </p:cNvSpPr>
          <p:nvPr/>
        </p:nvSpPr>
        <p:spPr bwMode="gray">
          <a:xfrm>
            <a:off x="5102225" y="4044950"/>
            <a:ext cx="3186113" cy="461963"/>
          </a:xfrm>
          <a:custGeom>
            <a:avLst/>
            <a:gdLst>
              <a:gd name="T0" fmla="*/ 176 w 2007"/>
              <a:gd name="T1" fmla="*/ 3 h 291"/>
              <a:gd name="T2" fmla="*/ 0 w 2007"/>
              <a:gd name="T3" fmla="*/ 291 h 291"/>
              <a:gd name="T4" fmla="*/ 2007 w 2007"/>
              <a:gd name="T5" fmla="*/ 291 h 291"/>
              <a:gd name="T6" fmla="*/ 2007 w 2007"/>
              <a:gd name="T7" fmla="*/ 0 h 291"/>
              <a:gd name="T8" fmla="*/ 176 w 2007"/>
              <a:gd name="T9" fmla="*/ 3 h 291"/>
            </a:gdLst>
            <a:ahLst/>
            <a:cxnLst>
              <a:cxn ang="0">
                <a:pos x="T0" y="T1"/>
              </a:cxn>
              <a:cxn ang="0">
                <a:pos x="T2" y="T3"/>
              </a:cxn>
              <a:cxn ang="0">
                <a:pos x="T4" y="T5"/>
              </a:cxn>
              <a:cxn ang="0">
                <a:pos x="T6" y="T7"/>
              </a:cxn>
              <a:cxn ang="0">
                <a:pos x="T8" y="T9"/>
              </a:cxn>
            </a:cxnLst>
            <a:rect l="0" t="0" r="r" b="b"/>
            <a:pathLst>
              <a:path w="2007" h="291">
                <a:moveTo>
                  <a:pt x="176" y="3"/>
                </a:moveTo>
                <a:cubicBezTo>
                  <a:pt x="133" y="163"/>
                  <a:pt x="72" y="214"/>
                  <a:pt x="0" y="291"/>
                </a:cubicBezTo>
                <a:lnTo>
                  <a:pt x="2007" y="291"/>
                </a:lnTo>
                <a:lnTo>
                  <a:pt x="2007" y="0"/>
                </a:lnTo>
                <a:lnTo>
                  <a:pt x="176" y="3"/>
                </a:lnTo>
                <a:close/>
              </a:path>
            </a:pathLst>
          </a:custGeom>
          <a:gradFill rotWithShape="1">
            <a:gsLst>
              <a:gs pos="0">
                <a:schemeClr val="hlink">
                  <a:alpha val="80000"/>
                </a:schemeClr>
              </a:gs>
              <a:gs pos="50000">
                <a:schemeClr val="hlink">
                  <a:gamma/>
                  <a:shade val="89020"/>
                  <a:invGamma/>
                </a:schemeClr>
              </a:gs>
              <a:gs pos="100000">
                <a:schemeClr val="hlink">
                  <a:alpha val="80000"/>
                </a:schemeClr>
              </a:gs>
            </a:gsLst>
            <a:lin ang="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66" name="Freeform 54"/>
          <p:cNvSpPr>
            <a:spLocks/>
          </p:cNvSpPr>
          <p:nvPr/>
        </p:nvSpPr>
        <p:spPr bwMode="gray">
          <a:xfrm flipH="1">
            <a:off x="838200" y="4021138"/>
            <a:ext cx="3165475" cy="461962"/>
          </a:xfrm>
          <a:custGeom>
            <a:avLst/>
            <a:gdLst>
              <a:gd name="T0" fmla="*/ 176 w 2007"/>
              <a:gd name="T1" fmla="*/ 3 h 291"/>
              <a:gd name="T2" fmla="*/ 0 w 2007"/>
              <a:gd name="T3" fmla="*/ 291 h 291"/>
              <a:gd name="T4" fmla="*/ 2007 w 2007"/>
              <a:gd name="T5" fmla="*/ 291 h 291"/>
              <a:gd name="T6" fmla="*/ 2007 w 2007"/>
              <a:gd name="T7" fmla="*/ 0 h 291"/>
              <a:gd name="T8" fmla="*/ 176 w 2007"/>
              <a:gd name="T9" fmla="*/ 3 h 291"/>
            </a:gdLst>
            <a:ahLst/>
            <a:cxnLst>
              <a:cxn ang="0">
                <a:pos x="T0" y="T1"/>
              </a:cxn>
              <a:cxn ang="0">
                <a:pos x="T2" y="T3"/>
              </a:cxn>
              <a:cxn ang="0">
                <a:pos x="T4" y="T5"/>
              </a:cxn>
              <a:cxn ang="0">
                <a:pos x="T6" y="T7"/>
              </a:cxn>
              <a:cxn ang="0">
                <a:pos x="T8" y="T9"/>
              </a:cxn>
            </a:cxnLst>
            <a:rect l="0" t="0" r="r" b="b"/>
            <a:pathLst>
              <a:path w="2007" h="291">
                <a:moveTo>
                  <a:pt x="176" y="3"/>
                </a:moveTo>
                <a:cubicBezTo>
                  <a:pt x="133" y="163"/>
                  <a:pt x="72" y="214"/>
                  <a:pt x="0" y="291"/>
                </a:cubicBezTo>
                <a:lnTo>
                  <a:pt x="2007" y="291"/>
                </a:lnTo>
                <a:lnTo>
                  <a:pt x="2007" y="0"/>
                </a:lnTo>
                <a:lnTo>
                  <a:pt x="176" y="3"/>
                </a:lnTo>
                <a:close/>
              </a:path>
            </a:pathLst>
          </a:custGeom>
          <a:gradFill rotWithShape="1">
            <a:gsLst>
              <a:gs pos="0">
                <a:schemeClr val="accent1">
                  <a:alpha val="80000"/>
                </a:schemeClr>
              </a:gs>
              <a:gs pos="50000">
                <a:schemeClr val="accent1">
                  <a:gamma/>
                  <a:shade val="89020"/>
                  <a:invGamma/>
                </a:schemeClr>
              </a:gs>
              <a:gs pos="100000">
                <a:schemeClr val="accent1">
                  <a:alpha val="80000"/>
                </a:schemeClr>
              </a:gs>
            </a:gsLst>
            <a:lin ang="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67" name="Rectangle 55"/>
          <p:cNvSpPr>
            <a:spLocks noChangeArrowheads="1"/>
          </p:cNvSpPr>
          <p:nvPr/>
        </p:nvSpPr>
        <p:spPr bwMode="gray">
          <a:xfrm>
            <a:off x="987424" y="2027238"/>
            <a:ext cx="3370261" cy="369332"/>
          </a:xfrm>
          <a:prstGeom prst="rect">
            <a:avLst/>
          </a:prstGeom>
          <a:noFill/>
          <a:ln>
            <a:noFill/>
          </a:ln>
          <a:effectLst>
            <a:outerShdw dist="17961" dir="2700000" algn="ctr" rotWithShape="0">
              <a:srgbClr val="4D4D4D">
                <a:alpha val="50000"/>
              </a:srgbClr>
            </a:outerShdw>
          </a:effectLst>
          <a:extLst>
            <a:ext uri="{909E8E84-426E-40DD-AFC4-6F175D3DCCD1}">
              <a14:hiddenFill xmlns=""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 xmlns:a14="http://schemas.microsoft.com/office/drawing/2010/main" w="9525" algn="ctr">
                <a:solidFill>
                  <a:schemeClr val="tx1"/>
                </a:solidFill>
                <a:miter lim="800000"/>
                <a:headEnd/>
                <a:tailEnd/>
              </a14:hiddenLine>
            </a:ext>
          </a:extLst>
        </p:spPr>
        <p:txBody>
          <a:bodyPr wrap="square">
            <a:spAutoFit/>
          </a:bodyPr>
          <a:lstStyle/>
          <a:p>
            <a:r>
              <a:rPr lang="en-US" dirty="0" err="1" smtClean="0">
                <a:solidFill>
                  <a:srgbClr val="FFFFFF"/>
                </a:solidFill>
                <a:latin typeface="Times New Roman" pitchFamily="18" charset="0"/>
                <a:cs typeface="Times New Roman" pitchFamily="18" charset="0"/>
              </a:rPr>
              <a:t>Tư</a:t>
            </a:r>
            <a:r>
              <a:rPr lang="en-US" dirty="0" smtClean="0">
                <a:solidFill>
                  <a:srgbClr val="FFFFFF"/>
                </a:solidFill>
                <a:latin typeface="Times New Roman" pitchFamily="18" charset="0"/>
                <a:cs typeface="Times New Roman" pitchFamily="18" charset="0"/>
              </a:rPr>
              <a:t> </a:t>
            </a:r>
            <a:r>
              <a:rPr lang="en-US" dirty="0" err="1" smtClean="0">
                <a:solidFill>
                  <a:srgbClr val="FFFFFF"/>
                </a:solidFill>
                <a:latin typeface="Times New Roman" pitchFamily="18" charset="0"/>
                <a:cs typeface="Times New Roman" pitchFamily="18" charset="0"/>
              </a:rPr>
              <a:t>vấn</a:t>
            </a:r>
            <a:r>
              <a:rPr lang="en-US" dirty="0" smtClean="0">
                <a:solidFill>
                  <a:srgbClr val="FFFFFF"/>
                </a:solidFill>
                <a:latin typeface="Times New Roman" pitchFamily="18" charset="0"/>
                <a:cs typeface="Times New Roman" pitchFamily="18" charset="0"/>
              </a:rPr>
              <a:t> </a:t>
            </a:r>
            <a:r>
              <a:rPr lang="en-US" dirty="0" err="1" smtClean="0">
                <a:solidFill>
                  <a:srgbClr val="FFFFFF"/>
                </a:solidFill>
                <a:latin typeface="Times New Roman" pitchFamily="18" charset="0"/>
                <a:cs typeface="Times New Roman" pitchFamily="18" charset="0"/>
              </a:rPr>
              <a:t>Quy</a:t>
            </a:r>
            <a:r>
              <a:rPr lang="en-US" dirty="0" smtClean="0">
                <a:solidFill>
                  <a:srgbClr val="FFFFFF"/>
                </a:solidFill>
                <a:latin typeface="Times New Roman" pitchFamily="18" charset="0"/>
                <a:cs typeface="Times New Roman" pitchFamily="18" charset="0"/>
              </a:rPr>
              <a:t> </a:t>
            </a:r>
            <a:r>
              <a:rPr lang="en-US" dirty="0" err="1" smtClean="0">
                <a:solidFill>
                  <a:srgbClr val="FFFFFF"/>
                </a:solidFill>
                <a:latin typeface="Times New Roman" pitchFamily="18" charset="0"/>
                <a:cs typeface="Times New Roman" pitchFamily="18" charset="0"/>
              </a:rPr>
              <a:t>chế</a:t>
            </a:r>
            <a:r>
              <a:rPr lang="en-US" dirty="0" smtClean="0">
                <a:solidFill>
                  <a:srgbClr val="FFFFFF"/>
                </a:solidFill>
                <a:latin typeface="Times New Roman" pitchFamily="18" charset="0"/>
                <a:cs typeface="Times New Roman" pitchFamily="18" charset="0"/>
              </a:rPr>
              <a:t>, </a:t>
            </a:r>
            <a:r>
              <a:rPr lang="en-US" dirty="0" err="1" smtClean="0">
                <a:solidFill>
                  <a:srgbClr val="FFFFFF"/>
                </a:solidFill>
                <a:latin typeface="Times New Roman" pitchFamily="18" charset="0"/>
                <a:cs typeface="Times New Roman" pitchFamily="18" charset="0"/>
              </a:rPr>
              <a:t>Hợp</a:t>
            </a:r>
            <a:r>
              <a:rPr lang="en-US" dirty="0" smtClean="0">
                <a:solidFill>
                  <a:srgbClr val="FFFFFF"/>
                </a:solidFill>
                <a:latin typeface="Times New Roman" pitchFamily="18" charset="0"/>
                <a:cs typeface="Times New Roman" pitchFamily="18" charset="0"/>
              </a:rPr>
              <a:t> </a:t>
            </a:r>
            <a:r>
              <a:rPr lang="en-US" dirty="0" err="1" smtClean="0">
                <a:solidFill>
                  <a:srgbClr val="FFFFFF"/>
                </a:solidFill>
                <a:latin typeface="Times New Roman" pitchFamily="18" charset="0"/>
                <a:cs typeface="Times New Roman" pitchFamily="18" charset="0"/>
              </a:rPr>
              <a:t>đồng</a:t>
            </a:r>
            <a:endParaRPr lang="en-US" dirty="0">
              <a:solidFill>
                <a:srgbClr val="FFFFFF"/>
              </a:solidFill>
              <a:latin typeface="Times New Roman" pitchFamily="18" charset="0"/>
              <a:cs typeface="Times New Roman" pitchFamily="18" charset="0"/>
            </a:endParaRPr>
          </a:p>
        </p:txBody>
      </p:sp>
      <p:sp>
        <p:nvSpPr>
          <p:cNvPr id="13368" name="Rectangle 56"/>
          <p:cNvSpPr>
            <a:spLocks noChangeArrowheads="1"/>
          </p:cNvSpPr>
          <p:nvPr/>
        </p:nvSpPr>
        <p:spPr bwMode="gray">
          <a:xfrm>
            <a:off x="987425" y="4049713"/>
            <a:ext cx="2257425" cy="369332"/>
          </a:xfrm>
          <a:prstGeom prst="rect">
            <a:avLst/>
          </a:prstGeom>
          <a:noFill/>
          <a:ln>
            <a:noFill/>
          </a:ln>
          <a:effectLst>
            <a:outerShdw dist="17961" dir="2700000" algn="ctr" rotWithShape="0">
              <a:srgbClr val="4D4D4D">
                <a:alpha val="50000"/>
              </a:srgbClr>
            </a:outerShdw>
          </a:effectLst>
          <a:extLst>
            <a:ext uri="{909E8E84-426E-40DD-AFC4-6F175D3DCCD1}">
              <a14:hiddenFill xmlns=""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 xmlns:a14="http://schemas.microsoft.com/office/drawing/2010/main" w="9525" algn="ctr">
                <a:solidFill>
                  <a:schemeClr val="tx1"/>
                </a:solidFill>
                <a:miter lim="800000"/>
                <a:headEnd/>
                <a:tailEnd/>
              </a14:hiddenLine>
            </a:ext>
          </a:extLst>
        </p:spPr>
        <p:txBody>
          <a:bodyPr>
            <a:spAutoFit/>
          </a:bodyPr>
          <a:lstStyle/>
          <a:p>
            <a:r>
              <a:rPr lang="en-US" dirty="0" err="1" smtClean="0">
                <a:solidFill>
                  <a:srgbClr val="FFFFFF"/>
                </a:solidFill>
                <a:latin typeface="Times New Roman" pitchFamily="18" charset="0"/>
                <a:cs typeface="Times New Roman" pitchFamily="18" charset="0"/>
              </a:rPr>
              <a:t>Bảo</a:t>
            </a:r>
            <a:r>
              <a:rPr lang="en-US" dirty="0" smtClean="0">
                <a:solidFill>
                  <a:srgbClr val="FFFFFF"/>
                </a:solidFill>
                <a:latin typeface="Times New Roman" pitchFamily="18" charset="0"/>
                <a:cs typeface="Times New Roman" pitchFamily="18" charset="0"/>
              </a:rPr>
              <a:t> </a:t>
            </a:r>
            <a:r>
              <a:rPr lang="en-US" dirty="0" err="1" smtClean="0">
                <a:solidFill>
                  <a:srgbClr val="FFFFFF"/>
                </a:solidFill>
                <a:latin typeface="Times New Roman" pitchFamily="18" charset="0"/>
                <a:cs typeface="Times New Roman" pitchFamily="18" charset="0"/>
              </a:rPr>
              <a:t>hộ</a:t>
            </a:r>
            <a:r>
              <a:rPr lang="en-US" dirty="0" smtClean="0">
                <a:solidFill>
                  <a:srgbClr val="FFFFFF"/>
                </a:solidFill>
                <a:latin typeface="Times New Roman" pitchFamily="18" charset="0"/>
                <a:cs typeface="Times New Roman" pitchFamily="18" charset="0"/>
              </a:rPr>
              <a:t> </a:t>
            </a:r>
            <a:r>
              <a:rPr lang="en-US" dirty="0" err="1" smtClean="0">
                <a:solidFill>
                  <a:srgbClr val="FFFFFF"/>
                </a:solidFill>
                <a:latin typeface="Times New Roman" pitchFamily="18" charset="0"/>
                <a:cs typeface="Times New Roman" pitchFamily="18" charset="0"/>
              </a:rPr>
              <a:t>thương</a:t>
            </a:r>
            <a:r>
              <a:rPr lang="en-US" dirty="0" smtClean="0">
                <a:solidFill>
                  <a:srgbClr val="FFFFFF"/>
                </a:solidFill>
                <a:latin typeface="Times New Roman" pitchFamily="18" charset="0"/>
                <a:cs typeface="Times New Roman" pitchFamily="18" charset="0"/>
              </a:rPr>
              <a:t> </a:t>
            </a:r>
            <a:r>
              <a:rPr lang="en-US" dirty="0" err="1" smtClean="0">
                <a:solidFill>
                  <a:srgbClr val="FFFFFF"/>
                </a:solidFill>
                <a:latin typeface="Times New Roman" pitchFamily="18" charset="0"/>
                <a:cs typeface="Times New Roman" pitchFamily="18" charset="0"/>
              </a:rPr>
              <a:t>hiệu</a:t>
            </a:r>
            <a:endParaRPr lang="en-US" dirty="0">
              <a:solidFill>
                <a:srgbClr val="FFFFFF"/>
              </a:solidFill>
              <a:latin typeface="Times New Roman" pitchFamily="18" charset="0"/>
              <a:cs typeface="Times New Roman" pitchFamily="18" charset="0"/>
            </a:endParaRPr>
          </a:p>
        </p:txBody>
      </p:sp>
      <p:sp>
        <p:nvSpPr>
          <p:cNvPr id="13369" name="Rectangle 57"/>
          <p:cNvSpPr>
            <a:spLocks noChangeArrowheads="1"/>
          </p:cNvSpPr>
          <p:nvPr/>
        </p:nvSpPr>
        <p:spPr bwMode="gray">
          <a:xfrm>
            <a:off x="5892800" y="2038350"/>
            <a:ext cx="2257425" cy="396875"/>
          </a:xfrm>
          <a:prstGeom prst="rect">
            <a:avLst/>
          </a:prstGeom>
          <a:noFill/>
          <a:ln>
            <a:noFill/>
          </a:ln>
          <a:effectLst>
            <a:outerShdw dist="17961" dir="2700000" algn="ctr" rotWithShape="0">
              <a:srgbClr val="4D4D4D">
                <a:alpha val="50000"/>
              </a:srgbClr>
            </a:outerShdw>
          </a:effectLst>
          <a:extLst>
            <a:ext uri="{909E8E84-426E-40DD-AFC4-6F175D3DCCD1}">
              <a14:hiddenFill xmlns=""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 xmlns:a14="http://schemas.microsoft.com/office/drawing/2010/main" w="9525" algn="ctr">
                <a:solidFill>
                  <a:schemeClr val="tx1"/>
                </a:solidFill>
                <a:miter lim="800000"/>
                <a:headEnd/>
                <a:tailEnd/>
              </a14:hiddenLine>
            </a:ext>
          </a:extLst>
        </p:spPr>
        <p:txBody>
          <a:bodyPr>
            <a:spAutoFit/>
          </a:bodyPr>
          <a:lstStyle/>
          <a:p>
            <a:pPr algn="r"/>
            <a:r>
              <a:rPr lang="en-US" dirty="0" err="1" smtClean="0">
                <a:solidFill>
                  <a:srgbClr val="FFFFFF"/>
                </a:solidFill>
                <a:latin typeface="Times New Roman" pitchFamily="18" charset="0"/>
                <a:cs typeface="Times New Roman" pitchFamily="18" charset="0"/>
              </a:rPr>
              <a:t>Tái</a:t>
            </a:r>
            <a:r>
              <a:rPr lang="en-US" dirty="0" smtClean="0">
                <a:solidFill>
                  <a:srgbClr val="FFFFFF"/>
                </a:solidFill>
                <a:latin typeface="Times New Roman" pitchFamily="18" charset="0"/>
                <a:cs typeface="Times New Roman" pitchFamily="18" charset="0"/>
              </a:rPr>
              <a:t> </a:t>
            </a:r>
            <a:r>
              <a:rPr lang="en-US" dirty="0" err="1" smtClean="0">
                <a:solidFill>
                  <a:srgbClr val="FFFFFF"/>
                </a:solidFill>
                <a:latin typeface="Times New Roman" pitchFamily="18" charset="0"/>
                <a:cs typeface="Times New Roman" pitchFamily="18" charset="0"/>
              </a:rPr>
              <a:t>cơ</a:t>
            </a:r>
            <a:r>
              <a:rPr lang="en-US" dirty="0" smtClean="0">
                <a:solidFill>
                  <a:srgbClr val="FFFFFF"/>
                </a:solidFill>
                <a:latin typeface="Times New Roman" pitchFamily="18" charset="0"/>
                <a:cs typeface="Times New Roman" pitchFamily="18" charset="0"/>
              </a:rPr>
              <a:t> </a:t>
            </a:r>
            <a:r>
              <a:rPr lang="en-US" dirty="0" err="1" smtClean="0">
                <a:solidFill>
                  <a:srgbClr val="FFFFFF"/>
                </a:solidFill>
                <a:latin typeface="Times New Roman" pitchFamily="18" charset="0"/>
                <a:cs typeface="Times New Roman" pitchFamily="18" charset="0"/>
              </a:rPr>
              <a:t>cấu</a:t>
            </a:r>
            <a:r>
              <a:rPr lang="en-US" dirty="0" smtClean="0">
                <a:solidFill>
                  <a:srgbClr val="FFFFFF"/>
                </a:solidFill>
                <a:latin typeface="Times New Roman" pitchFamily="18" charset="0"/>
                <a:cs typeface="Times New Roman" pitchFamily="18" charset="0"/>
              </a:rPr>
              <a:t> DN</a:t>
            </a:r>
            <a:endParaRPr lang="en-US" sz="2000" dirty="0">
              <a:solidFill>
                <a:srgbClr val="FFFFFF"/>
              </a:solidFill>
              <a:latin typeface="Times New Roman" pitchFamily="18" charset="0"/>
              <a:cs typeface="Times New Roman" pitchFamily="18" charset="0"/>
            </a:endParaRPr>
          </a:p>
        </p:txBody>
      </p:sp>
      <p:sp>
        <p:nvSpPr>
          <p:cNvPr id="13370" name="Rectangle 58"/>
          <p:cNvSpPr>
            <a:spLocks noChangeArrowheads="1"/>
          </p:cNvSpPr>
          <p:nvPr/>
        </p:nvSpPr>
        <p:spPr bwMode="gray">
          <a:xfrm>
            <a:off x="5410200" y="4073525"/>
            <a:ext cx="2740025" cy="369332"/>
          </a:xfrm>
          <a:prstGeom prst="rect">
            <a:avLst/>
          </a:prstGeom>
          <a:noFill/>
          <a:ln>
            <a:noFill/>
          </a:ln>
          <a:effectLst>
            <a:outerShdw dist="17961" dir="2700000" algn="ctr" rotWithShape="0">
              <a:srgbClr val="4D4D4D">
                <a:alpha val="50000"/>
              </a:srgbClr>
            </a:outerShdw>
          </a:effectLst>
          <a:extLst>
            <a:ext uri="{909E8E84-426E-40DD-AFC4-6F175D3DCCD1}">
              <a14:hiddenFill xmlns=""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 xmlns:a14="http://schemas.microsoft.com/office/drawing/2010/main" w="9525" algn="ctr">
                <a:solidFill>
                  <a:schemeClr val="tx1"/>
                </a:solidFill>
                <a:miter lim="800000"/>
                <a:headEnd/>
                <a:tailEnd/>
              </a14:hiddenLine>
            </a:ext>
          </a:extLst>
        </p:spPr>
        <p:txBody>
          <a:bodyPr wrap="square">
            <a:spAutoFit/>
          </a:bodyPr>
          <a:lstStyle/>
          <a:p>
            <a:pPr algn="r"/>
            <a:r>
              <a:rPr lang="en-US" dirty="0" err="1" smtClean="0">
                <a:solidFill>
                  <a:srgbClr val="FFFFFF"/>
                </a:solidFill>
                <a:latin typeface="Times New Roman" pitchFamily="18" charset="0"/>
                <a:cs typeface="Times New Roman" pitchFamily="18" charset="0"/>
              </a:rPr>
              <a:t>Vốn</a:t>
            </a:r>
            <a:r>
              <a:rPr lang="en-US" dirty="0" smtClean="0">
                <a:solidFill>
                  <a:srgbClr val="FFFFFF"/>
                </a:solidFill>
                <a:latin typeface="Times New Roman" pitchFamily="18" charset="0"/>
                <a:cs typeface="Times New Roman" pitchFamily="18" charset="0"/>
              </a:rPr>
              <a:t> </a:t>
            </a:r>
            <a:r>
              <a:rPr lang="en-US" dirty="0" err="1" smtClean="0">
                <a:solidFill>
                  <a:srgbClr val="FFFFFF"/>
                </a:solidFill>
                <a:latin typeface="Times New Roman" pitchFamily="18" charset="0"/>
                <a:cs typeface="Times New Roman" pitchFamily="18" charset="0"/>
              </a:rPr>
              <a:t>đầu</a:t>
            </a:r>
            <a:r>
              <a:rPr lang="en-US" dirty="0" smtClean="0">
                <a:solidFill>
                  <a:srgbClr val="FFFFFF"/>
                </a:solidFill>
                <a:latin typeface="Times New Roman" pitchFamily="18" charset="0"/>
                <a:cs typeface="Times New Roman" pitchFamily="18" charset="0"/>
              </a:rPr>
              <a:t> </a:t>
            </a:r>
            <a:r>
              <a:rPr lang="en-US" dirty="0" err="1" smtClean="0">
                <a:solidFill>
                  <a:srgbClr val="FFFFFF"/>
                </a:solidFill>
                <a:latin typeface="Times New Roman" pitchFamily="18" charset="0"/>
                <a:cs typeface="Times New Roman" pitchFamily="18" charset="0"/>
              </a:rPr>
              <a:t>tư</a:t>
            </a:r>
            <a:r>
              <a:rPr lang="en-US" dirty="0" smtClean="0">
                <a:solidFill>
                  <a:srgbClr val="FFFFFF"/>
                </a:solidFill>
                <a:latin typeface="Times New Roman" pitchFamily="18" charset="0"/>
                <a:cs typeface="Times New Roman" pitchFamily="18" charset="0"/>
              </a:rPr>
              <a:t> </a:t>
            </a:r>
            <a:r>
              <a:rPr lang="en-US" dirty="0" err="1" smtClean="0">
                <a:solidFill>
                  <a:srgbClr val="FFFFFF"/>
                </a:solidFill>
                <a:latin typeface="Times New Roman" pitchFamily="18" charset="0"/>
                <a:cs typeface="Times New Roman" pitchFamily="18" charset="0"/>
              </a:rPr>
              <a:t>nước</a:t>
            </a:r>
            <a:r>
              <a:rPr lang="en-US" dirty="0" smtClean="0">
                <a:solidFill>
                  <a:srgbClr val="FFFFFF"/>
                </a:solidFill>
                <a:latin typeface="Times New Roman" pitchFamily="18" charset="0"/>
                <a:cs typeface="Times New Roman" pitchFamily="18" charset="0"/>
              </a:rPr>
              <a:t> </a:t>
            </a:r>
            <a:r>
              <a:rPr lang="en-US" dirty="0" err="1" smtClean="0">
                <a:solidFill>
                  <a:srgbClr val="FFFFFF"/>
                </a:solidFill>
                <a:latin typeface="Times New Roman" pitchFamily="18" charset="0"/>
                <a:cs typeface="Times New Roman" pitchFamily="18" charset="0"/>
              </a:rPr>
              <a:t>ngoài</a:t>
            </a:r>
            <a:endParaRPr lang="en-US" dirty="0">
              <a:solidFill>
                <a:srgbClr val="FFFFFF"/>
              </a:solidFill>
              <a:latin typeface="Times New Roman" pitchFamily="18" charset="0"/>
              <a:cs typeface="Times New Roman" pitchFamily="18" charset="0"/>
            </a:endParaRPr>
          </a:p>
        </p:txBody>
      </p:sp>
      <p:sp>
        <p:nvSpPr>
          <p:cNvPr id="13371" name="Rectangle 59"/>
          <p:cNvSpPr>
            <a:spLocks noChangeArrowheads="1"/>
          </p:cNvSpPr>
          <p:nvPr/>
        </p:nvSpPr>
        <p:spPr bwMode="black">
          <a:xfrm>
            <a:off x="969963" y="2651125"/>
            <a:ext cx="2954337" cy="885242"/>
          </a:xfrm>
          <a:prstGeom prst="rect">
            <a:avLst/>
          </a:prstGeom>
          <a:noFill/>
          <a:ln>
            <a:noFill/>
          </a:ln>
          <a:effectLst/>
          <a:extLst>
            <a:ext uri="{909E8E84-426E-40DD-AFC4-6F175D3DCCD1}">
              <a14:hiddenFill xmlns="" xmlns:a14="http://schemas.microsoft.com/office/drawing/2010/main">
                <a:gradFill rotWithShape="1">
                  <a:gsLst>
                    <a:gs pos="0">
                      <a:schemeClr val="accent1"/>
                    </a:gs>
                    <a:gs pos="50000">
                      <a:schemeClr val="bg1"/>
                    </a:gs>
                    <a:gs pos="100000">
                      <a:schemeClr val="accent1"/>
                    </a:gs>
                  </a:gsLst>
                  <a:lin ang="5400000" scaled="1"/>
                </a:gra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110000"/>
              </a:lnSpc>
            </a:pPr>
            <a:r>
              <a:rPr lang="en-US" sz="1600" dirty="0" err="1" smtClean="0">
                <a:latin typeface="Times New Roman" pitchFamily="18" charset="0"/>
                <a:cs typeface="Times New Roman" pitchFamily="18" charset="0"/>
              </a:rPr>
              <a:t>Tư</a:t>
            </a:r>
            <a:r>
              <a:rPr lang="en-US" sz="1600" dirty="0" smtClean="0">
                <a:latin typeface="Times New Roman" pitchFamily="18" charset="0"/>
                <a:cs typeface="Times New Roman" pitchFamily="18" charset="0"/>
              </a:rPr>
              <a:t> </a:t>
            </a:r>
            <a:r>
              <a:rPr lang="en-US" sz="1600" dirty="0" err="1">
                <a:latin typeface="Times New Roman" pitchFamily="18" charset="0"/>
                <a:cs typeface="Times New Roman" pitchFamily="18" charset="0"/>
              </a:rPr>
              <a:t>vấn</a:t>
            </a:r>
            <a:r>
              <a:rPr lang="en-US" sz="1600" dirty="0">
                <a:latin typeface="Times New Roman" pitchFamily="18" charset="0"/>
                <a:cs typeface="Times New Roman" pitchFamily="18" charset="0"/>
              </a:rPr>
              <a:t> </a:t>
            </a:r>
            <a:r>
              <a:rPr lang="en-US" sz="1600" dirty="0" err="1" smtClean="0">
                <a:latin typeface="Times New Roman" pitchFamily="18" charset="0"/>
                <a:cs typeface="Times New Roman" pitchFamily="18" charset="0"/>
              </a:rPr>
              <a:t>Hợp</a:t>
            </a:r>
            <a:r>
              <a:rPr lang="en-US" sz="1600" dirty="0" smtClean="0">
                <a:latin typeface="Times New Roman" pitchFamily="18" charset="0"/>
                <a:cs typeface="Times New Roman" pitchFamily="18" charset="0"/>
              </a:rPr>
              <a:t> </a:t>
            </a:r>
            <a:r>
              <a:rPr lang="en-US" sz="1600" dirty="0" err="1">
                <a:latin typeface="Times New Roman" pitchFamily="18" charset="0"/>
                <a:cs typeface="Times New Roman" pitchFamily="18" charset="0"/>
              </a:rPr>
              <a:t>đồng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thương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mại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và</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nội</a:t>
            </a:r>
            <a:r>
              <a:rPr lang="en-US" sz="1600" dirty="0">
                <a:latin typeface="Times New Roman" pitchFamily="18" charset="0"/>
                <a:cs typeface="Times New Roman" pitchFamily="18" charset="0"/>
              </a:rPr>
              <a:t> </a:t>
            </a:r>
            <a:r>
              <a:rPr lang="en-US" sz="1600" dirty="0" err="1" smtClean="0">
                <a:latin typeface="Times New Roman" pitchFamily="18" charset="0"/>
                <a:cs typeface="Times New Roman" pitchFamily="18" charset="0"/>
              </a:rPr>
              <a:t>bộ</a:t>
            </a:r>
            <a:endParaRPr lang="en-US" sz="1600" dirty="0" smtClean="0">
              <a:latin typeface="Times New Roman" pitchFamily="18" charset="0"/>
              <a:cs typeface="Times New Roman" pitchFamily="18" charset="0"/>
            </a:endParaRPr>
          </a:p>
          <a:p>
            <a:pPr eaLnBrk="0" hangingPunct="0">
              <a:lnSpc>
                <a:spcPct val="110000"/>
              </a:lnSpc>
            </a:pPr>
            <a:r>
              <a:rPr lang="en-US" sz="1600" b="0" dirty="0" err="1" smtClean="0">
                <a:latin typeface="Times New Roman" pitchFamily="18" charset="0"/>
                <a:cs typeface="Times New Roman" pitchFamily="18" charset="0"/>
              </a:rPr>
              <a:t>Tiến</a:t>
            </a:r>
            <a:r>
              <a:rPr lang="en-US" sz="1600" b="0" dirty="0" smtClean="0">
                <a:latin typeface="Times New Roman" pitchFamily="18" charset="0"/>
                <a:cs typeface="Times New Roman" pitchFamily="18" charset="0"/>
              </a:rPr>
              <a:t> </a:t>
            </a:r>
            <a:r>
              <a:rPr lang="en-US" sz="1600" b="0" dirty="0" err="1" smtClean="0">
                <a:latin typeface="Times New Roman" pitchFamily="18" charset="0"/>
                <a:cs typeface="Times New Roman" pitchFamily="18" charset="0"/>
              </a:rPr>
              <a:t>hành</a:t>
            </a:r>
            <a:r>
              <a:rPr lang="en-US" sz="1600" b="0" dirty="0" smtClean="0">
                <a:latin typeface="Times New Roman" pitchFamily="18" charset="0"/>
                <a:cs typeface="Times New Roman" pitchFamily="18" charset="0"/>
              </a:rPr>
              <a:t> </a:t>
            </a:r>
            <a:r>
              <a:rPr lang="en-US" sz="1600" b="0" dirty="0" err="1" smtClean="0">
                <a:latin typeface="Times New Roman" pitchFamily="18" charset="0"/>
                <a:cs typeface="Times New Roman" pitchFamily="18" charset="0"/>
              </a:rPr>
              <a:t>các</a:t>
            </a:r>
            <a:r>
              <a:rPr lang="en-US" sz="1600" b="0" dirty="0" smtClean="0">
                <a:latin typeface="Times New Roman" pitchFamily="18" charset="0"/>
                <a:cs typeface="Times New Roman" pitchFamily="18" charset="0"/>
              </a:rPr>
              <a:t> </a:t>
            </a:r>
            <a:r>
              <a:rPr lang="en-US" sz="1600" b="0" dirty="0" err="1" smtClean="0">
                <a:latin typeface="Times New Roman" pitchFamily="18" charset="0"/>
                <a:cs typeface="Times New Roman" pitchFamily="18" charset="0"/>
              </a:rPr>
              <a:t>thủ</a:t>
            </a:r>
            <a:r>
              <a:rPr lang="en-US" sz="1600" b="0" dirty="0" smtClean="0">
                <a:latin typeface="Times New Roman" pitchFamily="18" charset="0"/>
                <a:cs typeface="Times New Roman" pitchFamily="18" charset="0"/>
              </a:rPr>
              <a:t> </a:t>
            </a:r>
            <a:r>
              <a:rPr lang="en-US" sz="1600" b="0" dirty="0" err="1" smtClean="0">
                <a:latin typeface="Times New Roman" pitchFamily="18" charset="0"/>
                <a:cs typeface="Times New Roman" pitchFamily="18" charset="0"/>
              </a:rPr>
              <a:t>tục</a:t>
            </a:r>
            <a:r>
              <a:rPr lang="en-US" sz="1600" b="0" dirty="0" smtClean="0">
                <a:latin typeface="Times New Roman" pitchFamily="18" charset="0"/>
                <a:cs typeface="Times New Roman" pitchFamily="18" charset="0"/>
              </a:rPr>
              <a:t> </a:t>
            </a:r>
            <a:r>
              <a:rPr lang="en-US" sz="1600" b="0" dirty="0" err="1" smtClean="0">
                <a:latin typeface="Times New Roman" pitchFamily="18" charset="0"/>
                <a:cs typeface="Times New Roman" pitchFamily="18" charset="0"/>
              </a:rPr>
              <a:t>hành</a:t>
            </a:r>
            <a:r>
              <a:rPr lang="en-US" sz="1600" b="0" dirty="0" smtClean="0">
                <a:latin typeface="Times New Roman" pitchFamily="18" charset="0"/>
                <a:cs typeface="Times New Roman" pitchFamily="18" charset="0"/>
              </a:rPr>
              <a:t> </a:t>
            </a:r>
            <a:r>
              <a:rPr lang="en-US" sz="1600" b="0" dirty="0" err="1" smtClean="0">
                <a:latin typeface="Times New Roman" pitchFamily="18" charset="0"/>
                <a:cs typeface="Times New Roman" pitchFamily="18" charset="0"/>
              </a:rPr>
              <a:t>chính</a:t>
            </a:r>
            <a:endParaRPr lang="en-US" sz="1600" b="0" dirty="0">
              <a:latin typeface="Times New Roman" pitchFamily="18" charset="0"/>
              <a:cs typeface="Times New Roman" pitchFamily="18" charset="0"/>
            </a:endParaRPr>
          </a:p>
        </p:txBody>
      </p:sp>
      <p:sp>
        <p:nvSpPr>
          <p:cNvPr id="13372" name="Rectangle 60"/>
          <p:cNvSpPr>
            <a:spLocks noChangeArrowheads="1"/>
          </p:cNvSpPr>
          <p:nvPr/>
        </p:nvSpPr>
        <p:spPr bwMode="black">
          <a:xfrm>
            <a:off x="5192713" y="2651125"/>
            <a:ext cx="2989262" cy="904863"/>
          </a:xfrm>
          <a:prstGeom prst="rect">
            <a:avLst/>
          </a:prstGeom>
          <a:noFill/>
          <a:ln>
            <a:noFill/>
          </a:ln>
          <a:effectLst/>
          <a:extLst>
            <a:ext uri="{909E8E84-426E-40DD-AFC4-6F175D3DCCD1}">
              <a14:hiddenFill xmlns="" xmlns:a14="http://schemas.microsoft.com/office/drawing/2010/main">
                <a:gradFill rotWithShape="1">
                  <a:gsLst>
                    <a:gs pos="0">
                      <a:schemeClr val="accent1"/>
                    </a:gs>
                    <a:gs pos="50000">
                      <a:schemeClr val="bg1"/>
                    </a:gs>
                    <a:gs pos="100000">
                      <a:schemeClr val="accent1"/>
                    </a:gs>
                  </a:gsLst>
                  <a:lin ang="5400000" scaled="1"/>
                </a:gra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r" eaLnBrk="0" hangingPunct="0">
              <a:lnSpc>
                <a:spcPct val="110000"/>
              </a:lnSpc>
            </a:pPr>
            <a:r>
              <a:rPr lang="en-US" sz="1600" dirty="0" err="1" smtClean="0">
                <a:latin typeface="Times New Roman" pitchFamily="18" charset="0"/>
                <a:cs typeface="Times New Roman" pitchFamily="18" charset="0"/>
              </a:rPr>
              <a:t>Chuyển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đổi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loại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hình</a:t>
            </a:r>
            <a:r>
              <a:rPr lang="en-US" sz="1600" dirty="0" smtClean="0">
                <a:latin typeface="Times New Roman" pitchFamily="18" charset="0"/>
                <a:cs typeface="Times New Roman" pitchFamily="18" charset="0"/>
              </a:rPr>
              <a:t> DN</a:t>
            </a:r>
          </a:p>
          <a:p>
            <a:pPr algn="r" eaLnBrk="0" hangingPunct="0">
              <a:lnSpc>
                <a:spcPct val="110000"/>
              </a:lnSpc>
            </a:pPr>
            <a:r>
              <a:rPr lang="en-US" sz="1600" dirty="0" err="1" smtClean="0">
                <a:latin typeface="Times New Roman" pitchFamily="18" charset="0"/>
                <a:cs typeface="Times New Roman" pitchFamily="18" charset="0"/>
              </a:rPr>
              <a:t>Mua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bán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tách</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sáp</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nhập</a:t>
            </a:r>
            <a:r>
              <a:rPr lang="en-US" sz="1600" dirty="0" smtClean="0">
                <a:latin typeface="Times New Roman" pitchFamily="18" charset="0"/>
                <a:cs typeface="Times New Roman" pitchFamily="18" charset="0"/>
              </a:rPr>
              <a:t> DN</a:t>
            </a:r>
          </a:p>
          <a:p>
            <a:pPr algn="r" eaLnBrk="0" hangingPunct="0">
              <a:lnSpc>
                <a:spcPct val="110000"/>
              </a:lnSpc>
            </a:pPr>
            <a:r>
              <a:rPr lang="en-US" sz="1600" dirty="0" err="1" smtClean="0">
                <a:latin typeface="Times New Roman" pitchFamily="18" charset="0"/>
                <a:cs typeface="Times New Roman" pitchFamily="18" charset="0"/>
              </a:rPr>
              <a:t>Điều</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chình</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vốn</a:t>
            </a:r>
            <a:r>
              <a:rPr lang="en-US" sz="1600" dirty="0" smtClean="0">
                <a:latin typeface="Times New Roman" pitchFamily="18" charset="0"/>
                <a:cs typeface="Times New Roman" pitchFamily="18" charset="0"/>
              </a:rPr>
              <a:t> </a:t>
            </a:r>
            <a:r>
              <a:rPr lang="en-US" sz="1600" dirty="0" err="1">
                <a:latin typeface="Times New Roman" pitchFamily="18" charset="0"/>
                <a:cs typeface="Times New Roman" pitchFamily="18" charset="0"/>
              </a:rPr>
              <a:t>điều</a:t>
            </a:r>
            <a:r>
              <a:rPr lang="en-US" sz="1600" dirty="0">
                <a:latin typeface="Times New Roman" pitchFamily="18" charset="0"/>
                <a:cs typeface="Times New Roman" pitchFamily="18" charset="0"/>
              </a:rPr>
              <a:t> </a:t>
            </a:r>
            <a:r>
              <a:rPr lang="en-US" sz="1600" dirty="0" err="1" smtClean="0">
                <a:latin typeface="Times New Roman" pitchFamily="18" charset="0"/>
                <a:cs typeface="Times New Roman" pitchFamily="18" charset="0"/>
              </a:rPr>
              <a:t>lệ</a:t>
            </a:r>
            <a:endParaRPr lang="en-US" sz="1600" b="0" dirty="0">
              <a:latin typeface="Times New Roman" pitchFamily="18" charset="0"/>
              <a:cs typeface="Times New Roman" pitchFamily="18" charset="0"/>
            </a:endParaRPr>
          </a:p>
        </p:txBody>
      </p:sp>
      <p:sp>
        <p:nvSpPr>
          <p:cNvPr id="13373" name="Text Box 61"/>
          <p:cNvSpPr txBox="1">
            <a:spLocks noChangeArrowheads="1"/>
          </p:cNvSpPr>
          <p:nvPr/>
        </p:nvSpPr>
        <p:spPr bwMode="black">
          <a:xfrm>
            <a:off x="911225" y="4830763"/>
            <a:ext cx="3352800" cy="1063753"/>
          </a:xfrm>
          <a:prstGeom prst="rect">
            <a:avLst/>
          </a:prstGeom>
          <a:noFill/>
          <a:ln>
            <a:noFill/>
          </a:ln>
          <a:effectLst/>
          <a:extLst>
            <a:ext uri="{909E8E84-426E-40DD-AFC4-6F175D3DCCD1}">
              <a14:hiddenFill xmlns=""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nSpc>
                <a:spcPct val="60000"/>
              </a:lnSpc>
              <a:spcBef>
                <a:spcPct val="50000"/>
              </a:spcBef>
            </a:pPr>
            <a:r>
              <a:rPr lang="en-US" sz="1600" dirty="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Tư</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vấn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thủ</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tục</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đăng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ký</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và</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bảo</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vệ</a:t>
            </a:r>
            <a:endParaRPr lang="en-US" sz="1600" dirty="0" smtClean="0">
              <a:latin typeface="Times New Roman" pitchFamily="18" charset="0"/>
              <a:cs typeface="Times New Roman" pitchFamily="18" charset="0"/>
            </a:endParaRPr>
          </a:p>
          <a:p>
            <a:pPr>
              <a:lnSpc>
                <a:spcPct val="60000"/>
              </a:lnSpc>
              <a:spcBef>
                <a:spcPct val="50000"/>
              </a:spcBef>
            </a:pP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thương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hiệu</a:t>
            </a:r>
            <a:endParaRPr lang="en-US" sz="1600" dirty="0" smtClean="0">
              <a:latin typeface="Times New Roman" pitchFamily="18" charset="0"/>
              <a:cs typeface="Times New Roman" pitchFamily="18" charset="0"/>
            </a:endParaRPr>
          </a:p>
          <a:p>
            <a:pPr>
              <a:lnSpc>
                <a:spcPct val="60000"/>
              </a:lnSpc>
              <a:spcBef>
                <a:spcPct val="50000"/>
              </a:spcBef>
            </a:pPr>
            <a:r>
              <a:rPr lang="en-US" sz="1600" dirty="0" err="1" smtClean="0">
                <a:latin typeface="Times New Roman" pitchFamily="18" charset="0"/>
                <a:cs typeface="Times New Roman" pitchFamily="18" charset="0"/>
              </a:rPr>
              <a:t>Tư</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vấn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chuyển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giao</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quyền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sử</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dụng</a:t>
            </a:r>
            <a:endParaRPr lang="en-US" sz="1600" dirty="0" smtClean="0">
              <a:latin typeface="Times New Roman" pitchFamily="18" charset="0"/>
              <a:cs typeface="Times New Roman" pitchFamily="18" charset="0"/>
            </a:endParaRPr>
          </a:p>
          <a:p>
            <a:pPr>
              <a:lnSpc>
                <a:spcPct val="60000"/>
              </a:lnSpc>
              <a:spcBef>
                <a:spcPct val="50000"/>
              </a:spcBef>
            </a:pPr>
            <a:r>
              <a:rPr lang="en-US" sz="1600" dirty="0" err="1" smtClean="0">
                <a:latin typeface="Times New Roman" pitchFamily="18" charset="0"/>
                <a:cs typeface="Times New Roman" pitchFamily="18" charset="0"/>
              </a:rPr>
              <a:t>thương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hiệu</a:t>
            </a:r>
            <a:endParaRPr lang="en-US" sz="1600" dirty="0">
              <a:latin typeface="Times New Roman" pitchFamily="18" charset="0"/>
              <a:cs typeface="Times New Roman" pitchFamily="18" charset="0"/>
            </a:endParaRPr>
          </a:p>
        </p:txBody>
      </p:sp>
      <p:sp>
        <p:nvSpPr>
          <p:cNvPr id="13374" name="Text Box 62"/>
          <p:cNvSpPr txBox="1">
            <a:spLocks noChangeArrowheads="1"/>
          </p:cNvSpPr>
          <p:nvPr/>
        </p:nvSpPr>
        <p:spPr bwMode="black">
          <a:xfrm>
            <a:off x="4808538" y="4830763"/>
            <a:ext cx="3352800" cy="781752"/>
          </a:xfrm>
          <a:prstGeom prst="rect">
            <a:avLst/>
          </a:prstGeom>
          <a:noFill/>
          <a:ln>
            <a:noFill/>
          </a:ln>
          <a:effectLst/>
          <a:extLst>
            <a:ext uri="{909E8E84-426E-40DD-AFC4-6F175D3DCCD1}">
              <a14:hiddenFill xmlns=""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r">
              <a:lnSpc>
                <a:spcPct val="60000"/>
              </a:lnSpc>
              <a:spcBef>
                <a:spcPct val="50000"/>
              </a:spcBef>
            </a:pPr>
            <a:r>
              <a:rPr lang="en-US" sz="1600" dirty="0">
                <a:latin typeface="Calibri" pitchFamily="34" charset="0"/>
              </a:rPr>
              <a:t> </a:t>
            </a:r>
            <a:r>
              <a:rPr lang="en-US" sz="1600" dirty="0" err="1" smtClean="0">
                <a:latin typeface="Calibri" pitchFamily="34" charset="0"/>
              </a:rPr>
              <a:t>Tư</a:t>
            </a:r>
            <a:r>
              <a:rPr lang="en-US" sz="1600" dirty="0" smtClean="0">
                <a:latin typeface="Calibri" pitchFamily="34" charset="0"/>
              </a:rPr>
              <a:t> </a:t>
            </a:r>
            <a:r>
              <a:rPr lang="en-US" sz="1600" dirty="0" err="1" smtClean="0">
                <a:latin typeface="Calibri" pitchFamily="34" charset="0"/>
              </a:rPr>
              <a:t>vấn</a:t>
            </a:r>
            <a:r>
              <a:rPr lang="en-US" sz="1600" dirty="0" smtClean="0">
                <a:latin typeface="Calibri" pitchFamily="34" charset="0"/>
              </a:rPr>
              <a:t> </a:t>
            </a:r>
            <a:r>
              <a:rPr lang="en-US" sz="1600" dirty="0" err="1" smtClean="0">
                <a:latin typeface="Calibri" pitchFamily="34" charset="0"/>
              </a:rPr>
              <a:t>luật</a:t>
            </a:r>
            <a:r>
              <a:rPr lang="en-US" sz="1600" dirty="0" smtClean="0">
                <a:latin typeface="Calibri" pitchFamily="34" charset="0"/>
              </a:rPr>
              <a:t> </a:t>
            </a:r>
            <a:r>
              <a:rPr lang="en-US" sz="1600" dirty="0" err="1" smtClean="0">
                <a:latin typeface="Calibri" pitchFamily="34" charset="0"/>
              </a:rPr>
              <a:t>đầu</a:t>
            </a:r>
            <a:r>
              <a:rPr lang="en-US" sz="1600" dirty="0" smtClean="0">
                <a:latin typeface="Calibri" pitchFamily="34" charset="0"/>
              </a:rPr>
              <a:t> </a:t>
            </a:r>
            <a:r>
              <a:rPr lang="en-US" sz="1600" dirty="0" err="1" smtClean="0">
                <a:latin typeface="Calibri" pitchFamily="34" charset="0"/>
              </a:rPr>
              <a:t>tư</a:t>
            </a:r>
            <a:endParaRPr lang="en-US" sz="1600" dirty="0">
              <a:latin typeface="Calibri" pitchFamily="34" charset="0"/>
            </a:endParaRPr>
          </a:p>
          <a:p>
            <a:pPr algn="r">
              <a:lnSpc>
                <a:spcPct val="60000"/>
              </a:lnSpc>
              <a:spcBef>
                <a:spcPct val="50000"/>
              </a:spcBef>
            </a:pPr>
            <a:r>
              <a:rPr lang="en-US" sz="1600" dirty="0">
                <a:latin typeface="Calibri" pitchFamily="34" charset="0"/>
              </a:rPr>
              <a:t> </a:t>
            </a:r>
            <a:r>
              <a:rPr lang="en-US" sz="1600" dirty="0" err="1" smtClean="0">
                <a:latin typeface="Calibri" pitchFamily="34" charset="0"/>
              </a:rPr>
              <a:t>Cung</a:t>
            </a:r>
            <a:r>
              <a:rPr lang="en-US" sz="1600" dirty="0" smtClean="0">
                <a:latin typeface="Calibri" pitchFamily="34" charset="0"/>
              </a:rPr>
              <a:t> </a:t>
            </a:r>
            <a:r>
              <a:rPr lang="en-US" sz="1600" dirty="0" err="1" smtClean="0">
                <a:latin typeface="Calibri" pitchFamily="34" charset="0"/>
              </a:rPr>
              <a:t>cấp</a:t>
            </a:r>
            <a:r>
              <a:rPr lang="en-US" sz="1600" dirty="0" smtClean="0">
                <a:latin typeface="Calibri" pitchFamily="34" charset="0"/>
              </a:rPr>
              <a:t> </a:t>
            </a:r>
            <a:r>
              <a:rPr lang="en-US" sz="1600" dirty="0" err="1" smtClean="0">
                <a:latin typeface="Calibri" pitchFamily="34" charset="0"/>
              </a:rPr>
              <a:t>các</a:t>
            </a:r>
            <a:r>
              <a:rPr lang="en-US" sz="1600" dirty="0" smtClean="0">
                <a:latin typeface="Calibri" pitchFamily="34" charset="0"/>
              </a:rPr>
              <a:t> </a:t>
            </a:r>
            <a:r>
              <a:rPr lang="en-US" sz="1600" dirty="0" err="1" smtClean="0">
                <a:latin typeface="Calibri" pitchFamily="34" charset="0"/>
              </a:rPr>
              <a:t>văn</a:t>
            </a:r>
            <a:r>
              <a:rPr lang="en-US" sz="1600" dirty="0" smtClean="0">
                <a:latin typeface="Calibri" pitchFamily="34" charset="0"/>
              </a:rPr>
              <a:t> </a:t>
            </a:r>
            <a:r>
              <a:rPr lang="en-US" sz="1600" dirty="0" err="1" smtClean="0">
                <a:latin typeface="Calibri" pitchFamily="34" charset="0"/>
              </a:rPr>
              <a:t>bản</a:t>
            </a:r>
            <a:r>
              <a:rPr lang="en-US" sz="1600" dirty="0" smtClean="0">
                <a:latin typeface="Calibri" pitchFamily="34" charset="0"/>
              </a:rPr>
              <a:t> </a:t>
            </a:r>
            <a:r>
              <a:rPr lang="en-US" sz="1600" dirty="0" err="1" smtClean="0">
                <a:latin typeface="Calibri" pitchFamily="34" charset="0"/>
              </a:rPr>
              <a:t>phấp</a:t>
            </a:r>
            <a:r>
              <a:rPr lang="en-US" sz="1600" dirty="0" smtClean="0">
                <a:latin typeface="Calibri" pitchFamily="34" charset="0"/>
              </a:rPr>
              <a:t> </a:t>
            </a:r>
            <a:r>
              <a:rPr lang="en-US" sz="1600" dirty="0" err="1" smtClean="0">
                <a:latin typeface="Calibri" pitchFamily="34" charset="0"/>
              </a:rPr>
              <a:t>luật</a:t>
            </a:r>
            <a:endParaRPr lang="en-US" sz="1600" dirty="0" smtClean="0">
              <a:latin typeface="Calibri" pitchFamily="34" charset="0"/>
            </a:endParaRPr>
          </a:p>
          <a:p>
            <a:pPr algn="r">
              <a:lnSpc>
                <a:spcPct val="60000"/>
              </a:lnSpc>
              <a:spcBef>
                <a:spcPct val="50000"/>
              </a:spcBef>
            </a:pPr>
            <a:endParaRPr lang="en-US" sz="1600" dirty="0">
              <a:latin typeface="Calibri" pitchFamily="34" charset="0"/>
            </a:endParaRPr>
          </a:p>
        </p:txBody>
      </p:sp>
      <p:grpSp>
        <p:nvGrpSpPr>
          <p:cNvPr id="13375" name="Group 63"/>
          <p:cNvGrpSpPr>
            <a:grpSpLocks/>
          </p:cNvGrpSpPr>
          <p:nvPr/>
        </p:nvGrpSpPr>
        <p:grpSpPr bwMode="auto">
          <a:xfrm>
            <a:off x="3727450" y="3005138"/>
            <a:ext cx="1682750" cy="1682750"/>
            <a:chOff x="2350" y="2010"/>
            <a:chExt cx="1060" cy="1060"/>
          </a:xfrm>
        </p:grpSpPr>
        <p:sp>
          <p:nvSpPr>
            <p:cNvPr id="13376" name="Oval 64"/>
            <p:cNvSpPr>
              <a:spLocks noChangeArrowheads="1"/>
            </p:cNvSpPr>
            <p:nvPr/>
          </p:nvSpPr>
          <p:spPr bwMode="gray">
            <a:xfrm>
              <a:off x="2350" y="2010"/>
              <a:ext cx="1060" cy="1060"/>
            </a:xfrm>
            <a:prstGeom prst="ellipse">
              <a:avLst/>
            </a:prstGeom>
            <a:gradFill rotWithShape="1">
              <a:gsLst>
                <a:gs pos="0">
                  <a:srgbClr val="FFFFFF">
                    <a:gamma/>
                    <a:shade val="54118"/>
                    <a:invGamma/>
                  </a:srgbClr>
                </a:gs>
                <a:gs pos="50000">
                  <a:srgbClr val="FFFFFF"/>
                </a:gs>
                <a:gs pos="100000">
                  <a:srgbClr val="FFFFFF">
                    <a:gamma/>
                    <a:shade val="54118"/>
                    <a:invGamma/>
                  </a:srgbClr>
                </a:gs>
              </a:gsLst>
              <a:lin ang="18900000" scaled="1"/>
            </a:gradFill>
            <a:ln w="9525">
              <a:solidFill>
                <a:srgbClr val="DDDDDD"/>
              </a:solidFill>
              <a:round/>
              <a:headEnd/>
              <a:tailEnd/>
            </a:ln>
            <a:effectLst>
              <a:outerShdw dist="35921" dir="2700000" algn="ctr" rotWithShape="0">
                <a:schemeClr val="bg2">
                  <a:alpha val="50000"/>
                </a:schemeClr>
              </a:outerShdw>
            </a:effectLst>
          </p:spPr>
          <p:txBody>
            <a:bodyPr wrap="none" anchor="ctr"/>
            <a:lstStyle/>
            <a:p>
              <a:endParaRPr lang="en-US"/>
            </a:p>
          </p:txBody>
        </p:sp>
        <p:grpSp>
          <p:nvGrpSpPr>
            <p:cNvPr id="13377" name="Group 65"/>
            <p:cNvGrpSpPr>
              <a:grpSpLocks/>
            </p:cNvGrpSpPr>
            <p:nvPr/>
          </p:nvGrpSpPr>
          <p:grpSpPr bwMode="auto">
            <a:xfrm rot="-2288454">
              <a:off x="2439" y="2081"/>
              <a:ext cx="887" cy="907"/>
              <a:chOff x="887" y="2040"/>
              <a:chExt cx="433" cy="422"/>
            </a:xfrm>
          </p:grpSpPr>
          <p:pic>
            <p:nvPicPr>
              <p:cNvPr id="13378" name="Picture 66" descr="circuler_1"/>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gray">
              <a:xfrm>
                <a:off x="887" y="2040"/>
                <a:ext cx="430" cy="420"/>
              </a:xfrm>
              <a:prstGeom prst="rect">
                <a:avLst/>
              </a:prstGeom>
              <a:noFill/>
              <a:extLst>
                <a:ext uri="{909E8E84-426E-40DD-AFC4-6F175D3DCCD1}">
                  <a14:hiddenFill xmlns="" xmlns:a14="http://schemas.microsoft.com/office/drawing/2010/main">
                    <a:solidFill>
                      <a:srgbClr val="FFFFFF"/>
                    </a:solidFill>
                  </a14:hiddenFill>
                </a:ext>
              </a:extLst>
            </p:spPr>
          </p:pic>
          <p:sp>
            <p:nvSpPr>
              <p:cNvPr id="13379" name="Oval 67"/>
              <p:cNvSpPr>
                <a:spLocks noChangeArrowheads="1"/>
              </p:cNvSpPr>
              <p:nvPr/>
            </p:nvSpPr>
            <p:spPr bwMode="gray">
              <a:xfrm>
                <a:off x="887" y="2040"/>
                <a:ext cx="433" cy="422"/>
              </a:xfrm>
              <a:prstGeom prst="ellipse">
                <a:avLst/>
              </a:prstGeom>
              <a:solidFill>
                <a:srgbClr val="FF6600">
                  <a:alpha val="75000"/>
                </a:srgbClr>
              </a:soli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3380" name="Picture 68" descr="Picture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gray">
              <a:xfrm>
                <a:off x="930" y="2044"/>
                <a:ext cx="345" cy="149"/>
              </a:xfrm>
              <a:prstGeom prst="rect">
                <a:avLst/>
              </a:prstGeom>
              <a:noFill/>
              <a:extLst>
                <a:ext uri="{909E8E84-426E-40DD-AFC4-6F175D3DCCD1}">
                  <a14:hiddenFill xmlns="" xmlns:a14="http://schemas.microsoft.com/office/drawing/2010/main">
                    <a:solidFill>
                      <a:srgbClr val="FFFFFF"/>
                    </a:solidFill>
                  </a14:hiddenFill>
                </a:ext>
              </a:extLst>
            </p:spPr>
          </p:pic>
        </p:grpSp>
        <p:pic>
          <p:nvPicPr>
            <p:cNvPr id="13381" name="Picture 69"/>
            <p:cNvPicPr>
              <a:picLocks noChangeAspect="1" noChangeArrowheads="1"/>
            </p:cNvPicPr>
            <p:nvPr/>
          </p:nvPicPr>
          <p:blipFill>
            <a:blip r:embed="rId5">
              <a:extLst>
                <a:ext uri="{28A0092B-C50C-407E-A947-70E740481C1C}">
                  <a14:useLocalDpi xmlns="" xmlns:a14="http://schemas.microsoft.com/office/drawing/2010/main" val="0"/>
                </a:ext>
              </a:extLst>
            </a:blip>
            <a:srcRect l="12015" t="9302" r="12404" b="12598"/>
            <a:stretch>
              <a:fillRect/>
            </a:stretch>
          </p:blipFill>
          <p:spPr bwMode="gray">
            <a:xfrm>
              <a:off x="2428" y="2053"/>
              <a:ext cx="915" cy="94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sp>
        <p:nvSpPr>
          <p:cNvPr id="13382" name="Text Box 70"/>
          <p:cNvSpPr txBox="1">
            <a:spLocks noChangeArrowheads="1"/>
          </p:cNvSpPr>
          <p:nvPr/>
        </p:nvSpPr>
        <p:spPr bwMode="white">
          <a:xfrm>
            <a:off x="3970338" y="3546475"/>
            <a:ext cx="1219200" cy="579438"/>
          </a:xfrm>
          <a:prstGeom prst="rect">
            <a:avLst/>
          </a:prstGeom>
          <a:noFill/>
          <a:ln>
            <a:noFill/>
          </a:ln>
          <a:effectLst>
            <a:outerShdw dist="35921" dir="2700000" algn="ctr" rotWithShape="0">
              <a:schemeClr val="bg2"/>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sz="3200" dirty="0">
                <a:solidFill>
                  <a:srgbClr val="FFFFFF"/>
                </a:solidFill>
                <a:latin typeface="Calibri" pitchFamily="34" charset="0"/>
              </a:rPr>
              <a:t>LOGO</a:t>
            </a:r>
          </a:p>
        </p:txBody>
      </p:sp>
      <p:pic>
        <p:nvPicPr>
          <p:cNvPr id="27" name="Picture 26" descr="Logo công ty đã được bảo hộ"/>
          <p:cNvPicPr/>
          <p:nvPr/>
        </p:nvPicPr>
        <p:blipFill>
          <a:blip r:embed="rId6" cstate="print"/>
          <a:srcRect/>
          <a:stretch>
            <a:fillRect/>
          </a:stretch>
        </p:blipFill>
        <p:spPr bwMode="auto">
          <a:xfrm>
            <a:off x="3980143" y="3455894"/>
            <a:ext cx="1176431" cy="72237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371"/>
                                        </p:tgtEl>
                                        <p:attrNameLst>
                                          <p:attrName>style.visibility</p:attrName>
                                        </p:attrNameLst>
                                      </p:cBhvr>
                                      <p:to>
                                        <p:strVal val="visible"/>
                                      </p:to>
                                    </p:set>
                                    <p:animEffect transition="in" filter="fade">
                                      <p:cBhvr>
                                        <p:cTn id="7" dur="1000"/>
                                        <p:tgtEl>
                                          <p:spTgt spid="13371"/>
                                        </p:tgtEl>
                                      </p:cBhvr>
                                    </p:animEffect>
                                    <p:anim calcmode="lin" valueType="num">
                                      <p:cBhvr>
                                        <p:cTn id="8" dur="1000" fill="hold"/>
                                        <p:tgtEl>
                                          <p:spTgt spid="13371"/>
                                        </p:tgtEl>
                                        <p:attrNameLst>
                                          <p:attrName>ppt_x</p:attrName>
                                        </p:attrNameLst>
                                      </p:cBhvr>
                                      <p:tavLst>
                                        <p:tav tm="0">
                                          <p:val>
                                            <p:strVal val="#ppt_x"/>
                                          </p:val>
                                        </p:tav>
                                        <p:tav tm="100000">
                                          <p:val>
                                            <p:strVal val="#ppt_x"/>
                                          </p:val>
                                        </p:tav>
                                      </p:tavLst>
                                    </p:anim>
                                    <p:anim calcmode="lin" valueType="num">
                                      <p:cBhvr>
                                        <p:cTn id="9" dur="1000" fill="hold"/>
                                        <p:tgtEl>
                                          <p:spTgt spid="1337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360"/>
                                        </p:tgtEl>
                                        <p:attrNameLst>
                                          <p:attrName>style.visibility</p:attrName>
                                        </p:attrNameLst>
                                      </p:cBhvr>
                                      <p:to>
                                        <p:strVal val="visible"/>
                                      </p:to>
                                    </p:set>
                                    <p:animEffect transition="in" filter="fade">
                                      <p:cBhvr>
                                        <p:cTn id="12" dur="1000"/>
                                        <p:tgtEl>
                                          <p:spTgt spid="13360"/>
                                        </p:tgtEl>
                                      </p:cBhvr>
                                    </p:animEffect>
                                    <p:anim calcmode="lin" valueType="num">
                                      <p:cBhvr>
                                        <p:cTn id="13" dur="1000" fill="hold"/>
                                        <p:tgtEl>
                                          <p:spTgt spid="13360"/>
                                        </p:tgtEl>
                                        <p:attrNameLst>
                                          <p:attrName>ppt_x</p:attrName>
                                        </p:attrNameLst>
                                      </p:cBhvr>
                                      <p:tavLst>
                                        <p:tav tm="0">
                                          <p:val>
                                            <p:strVal val="#ppt_x"/>
                                          </p:val>
                                        </p:tav>
                                        <p:tav tm="100000">
                                          <p:val>
                                            <p:strVal val="#ppt_x"/>
                                          </p:val>
                                        </p:tav>
                                      </p:tavLst>
                                    </p:anim>
                                    <p:anim calcmode="lin" valueType="num">
                                      <p:cBhvr>
                                        <p:cTn id="14" dur="1000" fill="hold"/>
                                        <p:tgtEl>
                                          <p:spTgt spid="1336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367"/>
                                        </p:tgtEl>
                                        <p:attrNameLst>
                                          <p:attrName>style.visibility</p:attrName>
                                        </p:attrNameLst>
                                      </p:cBhvr>
                                      <p:to>
                                        <p:strVal val="visible"/>
                                      </p:to>
                                    </p:set>
                                    <p:animEffect transition="in" filter="fade">
                                      <p:cBhvr>
                                        <p:cTn id="17" dur="1000"/>
                                        <p:tgtEl>
                                          <p:spTgt spid="13367"/>
                                        </p:tgtEl>
                                      </p:cBhvr>
                                    </p:animEffect>
                                    <p:anim calcmode="lin" valueType="num">
                                      <p:cBhvr>
                                        <p:cTn id="18" dur="1000" fill="hold"/>
                                        <p:tgtEl>
                                          <p:spTgt spid="13367"/>
                                        </p:tgtEl>
                                        <p:attrNameLst>
                                          <p:attrName>ppt_x</p:attrName>
                                        </p:attrNameLst>
                                      </p:cBhvr>
                                      <p:tavLst>
                                        <p:tav tm="0">
                                          <p:val>
                                            <p:strVal val="#ppt_x"/>
                                          </p:val>
                                        </p:tav>
                                        <p:tav tm="100000">
                                          <p:val>
                                            <p:strVal val="#ppt_x"/>
                                          </p:val>
                                        </p:tav>
                                      </p:tavLst>
                                    </p:anim>
                                    <p:anim calcmode="lin" valueType="num">
                                      <p:cBhvr>
                                        <p:cTn id="19" dur="1000" fill="hold"/>
                                        <p:tgtEl>
                                          <p:spTgt spid="1336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359"/>
                                        </p:tgtEl>
                                        <p:attrNameLst>
                                          <p:attrName>style.visibility</p:attrName>
                                        </p:attrNameLst>
                                      </p:cBhvr>
                                      <p:to>
                                        <p:strVal val="visible"/>
                                      </p:to>
                                    </p:set>
                                    <p:animEffect transition="in" filter="fade">
                                      <p:cBhvr>
                                        <p:cTn id="22" dur="1000"/>
                                        <p:tgtEl>
                                          <p:spTgt spid="13359"/>
                                        </p:tgtEl>
                                      </p:cBhvr>
                                    </p:animEffect>
                                    <p:anim calcmode="lin" valueType="num">
                                      <p:cBhvr>
                                        <p:cTn id="23" dur="1000" fill="hold"/>
                                        <p:tgtEl>
                                          <p:spTgt spid="13359"/>
                                        </p:tgtEl>
                                        <p:attrNameLst>
                                          <p:attrName>ppt_x</p:attrName>
                                        </p:attrNameLst>
                                      </p:cBhvr>
                                      <p:tavLst>
                                        <p:tav tm="0">
                                          <p:val>
                                            <p:strVal val="#ppt_x"/>
                                          </p:val>
                                        </p:tav>
                                        <p:tav tm="100000">
                                          <p:val>
                                            <p:strVal val="#ppt_x"/>
                                          </p:val>
                                        </p:tav>
                                      </p:tavLst>
                                    </p:anim>
                                    <p:anim calcmode="lin" valueType="num">
                                      <p:cBhvr>
                                        <p:cTn id="24" dur="1000" fill="hold"/>
                                        <p:tgtEl>
                                          <p:spTgt spid="1335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3369"/>
                                        </p:tgtEl>
                                        <p:attrNameLst>
                                          <p:attrName>style.visibility</p:attrName>
                                        </p:attrNameLst>
                                      </p:cBhvr>
                                      <p:to>
                                        <p:strVal val="visible"/>
                                      </p:to>
                                    </p:set>
                                    <p:animEffect transition="in" filter="fade">
                                      <p:cBhvr>
                                        <p:cTn id="29" dur="1000"/>
                                        <p:tgtEl>
                                          <p:spTgt spid="13369"/>
                                        </p:tgtEl>
                                      </p:cBhvr>
                                    </p:animEffect>
                                    <p:anim calcmode="lin" valueType="num">
                                      <p:cBhvr>
                                        <p:cTn id="30" dur="1000" fill="hold"/>
                                        <p:tgtEl>
                                          <p:spTgt spid="13369"/>
                                        </p:tgtEl>
                                        <p:attrNameLst>
                                          <p:attrName>ppt_x</p:attrName>
                                        </p:attrNameLst>
                                      </p:cBhvr>
                                      <p:tavLst>
                                        <p:tav tm="0">
                                          <p:val>
                                            <p:strVal val="#ppt_x"/>
                                          </p:val>
                                        </p:tav>
                                        <p:tav tm="100000">
                                          <p:val>
                                            <p:strVal val="#ppt_x"/>
                                          </p:val>
                                        </p:tav>
                                      </p:tavLst>
                                    </p:anim>
                                    <p:anim calcmode="lin" valueType="num">
                                      <p:cBhvr>
                                        <p:cTn id="31" dur="1000" fill="hold"/>
                                        <p:tgtEl>
                                          <p:spTgt spid="1336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3372"/>
                                        </p:tgtEl>
                                        <p:attrNameLst>
                                          <p:attrName>style.visibility</p:attrName>
                                        </p:attrNameLst>
                                      </p:cBhvr>
                                      <p:to>
                                        <p:strVal val="visible"/>
                                      </p:to>
                                    </p:set>
                                    <p:animEffect transition="in" filter="fade">
                                      <p:cBhvr>
                                        <p:cTn id="34" dur="1000"/>
                                        <p:tgtEl>
                                          <p:spTgt spid="13372"/>
                                        </p:tgtEl>
                                      </p:cBhvr>
                                    </p:animEffect>
                                    <p:anim calcmode="lin" valueType="num">
                                      <p:cBhvr>
                                        <p:cTn id="35" dur="1000" fill="hold"/>
                                        <p:tgtEl>
                                          <p:spTgt spid="13372"/>
                                        </p:tgtEl>
                                        <p:attrNameLst>
                                          <p:attrName>ppt_x</p:attrName>
                                        </p:attrNameLst>
                                      </p:cBhvr>
                                      <p:tavLst>
                                        <p:tav tm="0">
                                          <p:val>
                                            <p:strVal val="#ppt_x"/>
                                          </p:val>
                                        </p:tav>
                                        <p:tav tm="100000">
                                          <p:val>
                                            <p:strVal val="#ppt_x"/>
                                          </p:val>
                                        </p:tav>
                                      </p:tavLst>
                                    </p:anim>
                                    <p:anim calcmode="lin" valueType="num">
                                      <p:cBhvr>
                                        <p:cTn id="36" dur="1000" fill="hold"/>
                                        <p:tgtEl>
                                          <p:spTgt spid="13372"/>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3362"/>
                                        </p:tgtEl>
                                        <p:attrNameLst>
                                          <p:attrName>style.visibility</p:attrName>
                                        </p:attrNameLst>
                                      </p:cBhvr>
                                      <p:to>
                                        <p:strVal val="visible"/>
                                      </p:to>
                                    </p:set>
                                    <p:animEffect transition="in" filter="fade">
                                      <p:cBhvr>
                                        <p:cTn id="39" dur="1000"/>
                                        <p:tgtEl>
                                          <p:spTgt spid="13362"/>
                                        </p:tgtEl>
                                      </p:cBhvr>
                                    </p:animEffect>
                                    <p:anim calcmode="lin" valueType="num">
                                      <p:cBhvr>
                                        <p:cTn id="40" dur="1000" fill="hold"/>
                                        <p:tgtEl>
                                          <p:spTgt spid="13362"/>
                                        </p:tgtEl>
                                        <p:attrNameLst>
                                          <p:attrName>ppt_x</p:attrName>
                                        </p:attrNameLst>
                                      </p:cBhvr>
                                      <p:tavLst>
                                        <p:tav tm="0">
                                          <p:val>
                                            <p:strVal val="#ppt_x"/>
                                          </p:val>
                                        </p:tav>
                                        <p:tav tm="100000">
                                          <p:val>
                                            <p:strVal val="#ppt_x"/>
                                          </p:val>
                                        </p:tav>
                                      </p:tavLst>
                                    </p:anim>
                                    <p:anim calcmode="lin" valueType="num">
                                      <p:cBhvr>
                                        <p:cTn id="41" dur="1000" fill="hold"/>
                                        <p:tgtEl>
                                          <p:spTgt spid="13362"/>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3361"/>
                                        </p:tgtEl>
                                        <p:attrNameLst>
                                          <p:attrName>style.visibility</p:attrName>
                                        </p:attrNameLst>
                                      </p:cBhvr>
                                      <p:to>
                                        <p:strVal val="visible"/>
                                      </p:to>
                                    </p:set>
                                    <p:animEffect transition="in" filter="fade">
                                      <p:cBhvr>
                                        <p:cTn id="44" dur="1000"/>
                                        <p:tgtEl>
                                          <p:spTgt spid="13361"/>
                                        </p:tgtEl>
                                      </p:cBhvr>
                                    </p:animEffect>
                                    <p:anim calcmode="lin" valueType="num">
                                      <p:cBhvr>
                                        <p:cTn id="45" dur="1000" fill="hold"/>
                                        <p:tgtEl>
                                          <p:spTgt spid="13361"/>
                                        </p:tgtEl>
                                        <p:attrNameLst>
                                          <p:attrName>ppt_x</p:attrName>
                                        </p:attrNameLst>
                                      </p:cBhvr>
                                      <p:tavLst>
                                        <p:tav tm="0">
                                          <p:val>
                                            <p:strVal val="#ppt_x"/>
                                          </p:val>
                                        </p:tav>
                                        <p:tav tm="100000">
                                          <p:val>
                                            <p:strVal val="#ppt_x"/>
                                          </p:val>
                                        </p:tav>
                                      </p:tavLst>
                                    </p:anim>
                                    <p:anim calcmode="lin" valueType="num">
                                      <p:cBhvr>
                                        <p:cTn id="46" dur="1000" fill="hold"/>
                                        <p:tgtEl>
                                          <p:spTgt spid="13361"/>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3368"/>
                                        </p:tgtEl>
                                        <p:attrNameLst>
                                          <p:attrName>style.visibility</p:attrName>
                                        </p:attrNameLst>
                                      </p:cBhvr>
                                      <p:to>
                                        <p:strVal val="visible"/>
                                      </p:to>
                                    </p:set>
                                    <p:animEffect transition="in" filter="fade">
                                      <p:cBhvr>
                                        <p:cTn id="51" dur="1000"/>
                                        <p:tgtEl>
                                          <p:spTgt spid="13368"/>
                                        </p:tgtEl>
                                      </p:cBhvr>
                                    </p:animEffect>
                                    <p:anim calcmode="lin" valueType="num">
                                      <p:cBhvr>
                                        <p:cTn id="52" dur="1000" fill="hold"/>
                                        <p:tgtEl>
                                          <p:spTgt spid="13368"/>
                                        </p:tgtEl>
                                        <p:attrNameLst>
                                          <p:attrName>ppt_x</p:attrName>
                                        </p:attrNameLst>
                                      </p:cBhvr>
                                      <p:tavLst>
                                        <p:tav tm="0">
                                          <p:val>
                                            <p:strVal val="#ppt_x"/>
                                          </p:val>
                                        </p:tav>
                                        <p:tav tm="100000">
                                          <p:val>
                                            <p:strVal val="#ppt_x"/>
                                          </p:val>
                                        </p:tav>
                                      </p:tavLst>
                                    </p:anim>
                                    <p:anim calcmode="lin" valueType="num">
                                      <p:cBhvr>
                                        <p:cTn id="53" dur="1000" fill="hold"/>
                                        <p:tgtEl>
                                          <p:spTgt spid="1336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3366"/>
                                        </p:tgtEl>
                                        <p:attrNameLst>
                                          <p:attrName>style.visibility</p:attrName>
                                        </p:attrNameLst>
                                      </p:cBhvr>
                                      <p:to>
                                        <p:strVal val="visible"/>
                                      </p:to>
                                    </p:set>
                                    <p:animEffect transition="in" filter="fade">
                                      <p:cBhvr>
                                        <p:cTn id="56" dur="1000"/>
                                        <p:tgtEl>
                                          <p:spTgt spid="13366"/>
                                        </p:tgtEl>
                                      </p:cBhvr>
                                    </p:animEffect>
                                    <p:anim calcmode="lin" valueType="num">
                                      <p:cBhvr>
                                        <p:cTn id="57" dur="1000" fill="hold"/>
                                        <p:tgtEl>
                                          <p:spTgt spid="13366"/>
                                        </p:tgtEl>
                                        <p:attrNameLst>
                                          <p:attrName>ppt_x</p:attrName>
                                        </p:attrNameLst>
                                      </p:cBhvr>
                                      <p:tavLst>
                                        <p:tav tm="0">
                                          <p:val>
                                            <p:strVal val="#ppt_x"/>
                                          </p:val>
                                        </p:tav>
                                        <p:tav tm="100000">
                                          <p:val>
                                            <p:strVal val="#ppt_x"/>
                                          </p:val>
                                        </p:tav>
                                      </p:tavLst>
                                    </p:anim>
                                    <p:anim calcmode="lin" valueType="num">
                                      <p:cBhvr>
                                        <p:cTn id="58" dur="1000" fill="hold"/>
                                        <p:tgtEl>
                                          <p:spTgt spid="13366"/>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3363"/>
                                        </p:tgtEl>
                                        <p:attrNameLst>
                                          <p:attrName>style.visibility</p:attrName>
                                        </p:attrNameLst>
                                      </p:cBhvr>
                                      <p:to>
                                        <p:strVal val="visible"/>
                                      </p:to>
                                    </p:set>
                                    <p:animEffect transition="in" filter="fade">
                                      <p:cBhvr>
                                        <p:cTn id="61" dur="1000"/>
                                        <p:tgtEl>
                                          <p:spTgt spid="13363"/>
                                        </p:tgtEl>
                                      </p:cBhvr>
                                    </p:animEffect>
                                    <p:anim calcmode="lin" valueType="num">
                                      <p:cBhvr>
                                        <p:cTn id="62" dur="1000" fill="hold"/>
                                        <p:tgtEl>
                                          <p:spTgt spid="13363"/>
                                        </p:tgtEl>
                                        <p:attrNameLst>
                                          <p:attrName>ppt_x</p:attrName>
                                        </p:attrNameLst>
                                      </p:cBhvr>
                                      <p:tavLst>
                                        <p:tav tm="0">
                                          <p:val>
                                            <p:strVal val="#ppt_x"/>
                                          </p:val>
                                        </p:tav>
                                        <p:tav tm="100000">
                                          <p:val>
                                            <p:strVal val="#ppt_x"/>
                                          </p:val>
                                        </p:tav>
                                      </p:tavLst>
                                    </p:anim>
                                    <p:anim calcmode="lin" valueType="num">
                                      <p:cBhvr>
                                        <p:cTn id="63" dur="1000" fill="hold"/>
                                        <p:tgtEl>
                                          <p:spTgt spid="13363"/>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13373"/>
                                        </p:tgtEl>
                                        <p:attrNameLst>
                                          <p:attrName>style.visibility</p:attrName>
                                        </p:attrNameLst>
                                      </p:cBhvr>
                                      <p:to>
                                        <p:strVal val="visible"/>
                                      </p:to>
                                    </p:set>
                                    <p:animEffect transition="in" filter="fade">
                                      <p:cBhvr>
                                        <p:cTn id="66" dur="1000"/>
                                        <p:tgtEl>
                                          <p:spTgt spid="13373"/>
                                        </p:tgtEl>
                                      </p:cBhvr>
                                    </p:animEffect>
                                    <p:anim calcmode="lin" valueType="num">
                                      <p:cBhvr>
                                        <p:cTn id="67" dur="1000" fill="hold"/>
                                        <p:tgtEl>
                                          <p:spTgt spid="13373"/>
                                        </p:tgtEl>
                                        <p:attrNameLst>
                                          <p:attrName>ppt_x</p:attrName>
                                        </p:attrNameLst>
                                      </p:cBhvr>
                                      <p:tavLst>
                                        <p:tav tm="0">
                                          <p:val>
                                            <p:strVal val="#ppt_x"/>
                                          </p:val>
                                        </p:tav>
                                        <p:tav tm="100000">
                                          <p:val>
                                            <p:strVal val="#ppt_x"/>
                                          </p:val>
                                        </p:tav>
                                      </p:tavLst>
                                    </p:anim>
                                    <p:anim calcmode="lin" valueType="num">
                                      <p:cBhvr>
                                        <p:cTn id="68" dur="1000" fill="hold"/>
                                        <p:tgtEl>
                                          <p:spTgt spid="13373"/>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13364"/>
                                        </p:tgtEl>
                                        <p:attrNameLst>
                                          <p:attrName>style.visibility</p:attrName>
                                        </p:attrNameLst>
                                      </p:cBhvr>
                                      <p:to>
                                        <p:strVal val="visible"/>
                                      </p:to>
                                    </p:set>
                                    <p:animEffect transition="in" filter="fade">
                                      <p:cBhvr>
                                        <p:cTn id="73" dur="1000"/>
                                        <p:tgtEl>
                                          <p:spTgt spid="13364"/>
                                        </p:tgtEl>
                                      </p:cBhvr>
                                    </p:animEffect>
                                    <p:anim calcmode="lin" valueType="num">
                                      <p:cBhvr>
                                        <p:cTn id="74" dur="1000" fill="hold"/>
                                        <p:tgtEl>
                                          <p:spTgt spid="13364"/>
                                        </p:tgtEl>
                                        <p:attrNameLst>
                                          <p:attrName>ppt_x</p:attrName>
                                        </p:attrNameLst>
                                      </p:cBhvr>
                                      <p:tavLst>
                                        <p:tav tm="0">
                                          <p:val>
                                            <p:strVal val="#ppt_x"/>
                                          </p:val>
                                        </p:tav>
                                        <p:tav tm="100000">
                                          <p:val>
                                            <p:strVal val="#ppt_x"/>
                                          </p:val>
                                        </p:tav>
                                      </p:tavLst>
                                    </p:anim>
                                    <p:anim calcmode="lin" valueType="num">
                                      <p:cBhvr>
                                        <p:cTn id="75" dur="1000" fill="hold"/>
                                        <p:tgtEl>
                                          <p:spTgt spid="13364"/>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13365"/>
                                        </p:tgtEl>
                                        <p:attrNameLst>
                                          <p:attrName>style.visibility</p:attrName>
                                        </p:attrNameLst>
                                      </p:cBhvr>
                                      <p:to>
                                        <p:strVal val="visible"/>
                                      </p:to>
                                    </p:set>
                                    <p:animEffect transition="in" filter="fade">
                                      <p:cBhvr>
                                        <p:cTn id="78" dur="1000"/>
                                        <p:tgtEl>
                                          <p:spTgt spid="13365"/>
                                        </p:tgtEl>
                                      </p:cBhvr>
                                    </p:animEffect>
                                    <p:anim calcmode="lin" valueType="num">
                                      <p:cBhvr>
                                        <p:cTn id="79" dur="1000" fill="hold"/>
                                        <p:tgtEl>
                                          <p:spTgt spid="13365"/>
                                        </p:tgtEl>
                                        <p:attrNameLst>
                                          <p:attrName>ppt_x</p:attrName>
                                        </p:attrNameLst>
                                      </p:cBhvr>
                                      <p:tavLst>
                                        <p:tav tm="0">
                                          <p:val>
                                            <p:strVal val="#ppt_x"/>
                                          </p:val>
                                        </p:tav>
                                        <p:tav tm="100000">
                                          <p:val>
                                            <p:strVal val="#ppt_x"/>
                                          </p:val>
                                        </p:tav>
                                      </p:tavLst>
                                    </p:anim>
                                    <p:anim calcmode="lin" valueType="num">
                                      <p:cBhvr>
                                        <p:cTn id="80" dur="1000" fill="hold"/>
                                        <p:tgtEl>
                                          <p:spTgt spid="13365"/>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13370"/>
                                        </p:tgtEl>
                                        <p:attrNameLst>
                                          <p:attrName>style.visibility</p:attrName>
                                        </p:attrNameLst>
                                      </p:cBhvr>
                                      <p:to>
                                        <p:strVal val="visible"/>
                                      </p:to>
                                    </p:set>
                                    <p:animEffect transition="in" filter="fade">
                                      <p:cBhvr>
                                        <p:cTn id="83" dur="1000"/>
                                        <p:tgtEl>
                                          <p:spTgt spid="13370"/>
                                        </p:tgtEl>
                                      </p:cBhvr>
                                    </p:animEffect>
                                    <p:anim calcmode="lin" valueType="num">
                                      <p:cBhvr>
                                        <p:cTn id="84" dur="1000" fill="hold"/>
                                        <p:tgtEl>
                                          <p:spTgt spid="13370"/>
                                        </p:tgtEl>
                                        <p:attrNameLst>
                                          <p:attrName>ppt_x</p:attrName>
                                        </p:attrNameLst>
                                      </p:cBhvr>
                                      <p:tavLst>
                                        <p:tav tm="0">
                                          <p:val>
                                            <p:strVal val="#ppt_x"/>
                                          </p:val>
                                        </p:tav>
                                        <p:tav tm="100000">
                                          <p:val>
                                            <p:strVal val="#ppt_x"/>
                                          </p:val>
                                        </p:tav>
                                      </p:tavLst>
                                    </p:anim>
                                    <p:anim calcmode="lin" valueType="num">
                                      <p:cBhvr>
                                        <p:cTn id="85" dur="1000" fill="hold"/>
                                        <p:tgtEl>
                                          <p:spTgt spid="13370"/>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13374"/>
                                        </p:tgtEl>
                                        <p:attrNameLst>
                                          <p:attrName>style.visibility</p:attrName>
                                        </p:attrNameLst>
                                      </p:cBhvr>
                                      <p:to>
                                        <p:strVal val="visible"/>
                                      </p:to>
                                    </p:set>
                                    <p:animEffect transition="in" filter="fade">
                                      <p:cBhvr>
                                        <p:cTn id="88" dur="1000"/>
                                        <p:tgtEl>
                                          <p:spTgt spid="13374"/>
                                        </p:tgtEl>
                                      </p:cBhvr>
                                    </p:animEffect>
                                    <p:anim calcmode="lin" valueType="num">
                                      <p:cBhvr>
                                        <p:cTn id="89" dur="1000" fill="hold"/>
                                        <p:tgtEl>
                                          <p:spTgt spid="13374"/>
                                        </p:tgtEl>
                                        <p:attrNameLst>
                                          <p:attrName>ppt_x</p:attrName>
                                        </p:attrNameLst>
                                      </p:cBhvr>
                                      <p:tavLst>
                                        <p:tav tm="0">
                                          <p:val>
                                            <p:strVal val="#ppt_x"/>
                                          </p:val>
                                        </p:tav>
                                        <p:tav tm="100000">
                                          <p:val>
                                            <p:strVal val="#ppt_x"/>
                                          </p:val>
                                        </p:tav>
                                      </p:tavLst>
                                    </p:anim>
                                    <p:anim calcmode="lin" valueType="num">
                                      <p:cBhvr>
                                        <p:cTn id="90" dur="1000" fill="hold"/>
                                        <p:tgtEl>
                                          <p:spTgt spid="13374"/>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6" presetClass="entr" presetSubtype="16" fill="hold" nodeType="clickEffect">
                                  <p:stCondLst>
                                    <p:cond delay="0"/>
                                  </p:stCondLst>
                                  <p:childTnLst>
                                    <p:set>
                                      <p:cBhvr>
                                        <p:cTn id="94" dur="1" fill="hold">
                                          <p:stCondLst>
                                            <p:cond delay="0"/>
                                          </p:stCondLst>
                                        </p:cTn>
                                        <p:tgtEl>
                                          <p:spTgt spid="13375"/>
                                        </p:tgtEl>
                                        <p:attrNameLst>
                                          <p:attrName>style.visibility</p:attrName>
                                        </p:attrNameLst>
                                      </p:cBhvr>
                                      <p:to>
                                        <p:strVal val="visible"/>
                                      </p:to>
                                    </p:set>
                                    <p:animEffect transition="in" filter="circle(in)">
                                      <p:cBhvr>
                                        <p:cTn id="95" dur="2000"/>
                                        <p:tgtEl>
                                          <p:spTgt spid="13375"/>
                                        </p:tgtEl>
                                      </p:cBhvr>
                                    </p:animEffect>
                                  </p:childTnLst>
                                </p:cTn>
                              </p:par>
                              <p:par>
                                <p:cTn id="96" presetID="6" presetClass="entr" presetSubtype="16" fill="hold" nodeType="withEffect">
                                  <p:stCondLst>
                                    <p:cond delay="0"/>
                                  </p:stCondLst>
                                  <p:childTnLst>
                                    <p:set>
                                      <p:cBhvr>
                                        <p:cTn id="97" dur="1" fill="hold">
                                          <p:stCondLst>
                                            <p:cond delay="0"/>
                                          </p:stCondLst>
                                        </p:cTn>
                                        <p:tgtEl>
                                          <p:spTgt spid="27"/>
                                        </p:tgtEl>
                                        <p:attrNameLst>
                                          <p:attrName>style.visibility</p:attrName>
                                        </p:attrNameLst>
                                      </p:cBhvr>
                                      <p:to>
                                        <p:strVal val="visible"/>
                                      </p:to>
                                    </p:set>
                                    <p:animEffect transition="in" filter="circle(in)">
                                      <p:cBhvr>
                                        <p:cTn id="98"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59" grpId="0" animBg="1"/>
      <p:bldP spid="13360" grpId="0" animBg="1"/>
      <p:bldP spid="13361" grpId="0" animBg="1"/>
      <p:bldP spid="13362" grpId="0" animBg="1"/>
      <p:bldP spid="13363" grpId="0" animBg="1"/>
      <p:bldP spid="13364" grpId="0" animBg="1"/>
      <p:bldP spid="13365" grpId="0" animBg="1"/>
      <p:bldP spid="13366" grpId="0" animBg="1"/>
      <p:bldP spid="13367" grpId="0"/>
      <p:bldP spid="13368" grpId="0"/>
      <p:bldP spid="13369" grpId="0"/>
      <p:bldP spid="13370" grpId="0"/>
      <p:bldP spid="13371" grpId="0"/>
      <p:bldP spid="13372" grpId="0"/>
      <p:bldP spid="13373" grpId="0"/>
      <p:bldP spid="1337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6"/>
          <p:cNvSpPr>
            <a:spLocks noGrp="1" noChangeArrowheads="1"/>
          </p:cNvSpPr>
          <p:nvPr>
            <p:ph type="title" idx="4294967295"/>
          </p:nvPr>
        </p:nvSpPr>
        <p:spPr/>
        <p:txBody>
          <a:bodyPr/>
          <a:lstStyle/>
          <a:p>
            <a:r>
              <a:rPr lang="en-US" sz="3200" dirty="0" smtClean="0">
                <a:latin typeface="Times New Roman" pitchFamily="18" charset="0"/>
                <a:cs typeface="Times New Roman" pitchFamily="18" charset="0"/>
              </a:rPr>
              <a:t>VÌ SAO CHÚNG TÔI LÀM ĐƯỢC?</a:t>
            </a:r>
            <a:endParaRPr lang="en-US" sz="3200" dirty="0">
              <a:latin typeface="Times New Roman" pitchFamily="18" charset="0"/>
              <a:cs typeface="Times New Roman" pitchFamily="18" charset="0"/>
            </a:endParaRPr>
          </a:p>
        </p:txBody>
      </p:sp>
      <p:sp>
        <p:nvSpPr>
          <p:cNvPr id="28686" name="Oval 14"/>
          <p:cNvSpPr>
            <a:spLocks noChangeArrowheads="1"/>
          </p:cNvSpPr>
          <p:nvPr/>
        </p:nvSpPr>
        <p:spPr bwMode="gray">
          <a:xfrm>
            <a:off x="5233988" y="2065338"/>
            <a:ext cx="2971800" cy="2971800"/>
          </a:xfrm>
          <a:prstGeom prst="ellipse">
            <a:avLst/>
          </a:prstGeom>
          <a:noFill/>
          <a:ln w="38100">
            <a:solidFill>
              <a:schemeClr val="folHlink"/>
            </a:solidFill>
            <a:round/>
            <a:headEnd/>
            <a:tailEnd/>
          </a:ln>
          <a:effectLst>
            <a:outerShdw dist="35921" dir="2700000" algn="ctr" rotWithShape="0">
              <a:srgbClr val="080808">
                <a:alpha val="50000"/>
              </a:srgbClr>
            </a:outerShdw>
          </a:effectLst>
          <a:extLst>
            <a:ext uri="{909E8E84-426E-40DD-AFC4-6F175D3DCCD1}">
              <a14:hiddenFill xmlns="" xmlns:a14="http://schemas.microsoft.com/office/drawing/2010/main">
                <a:solidFill>
                  <a:schemeClr val="accent1"/>
                </a:solidFill>
              </a14:hiddenFill>
            </a:ext>
          </a:extLst>
        </p:spPr>
        <p:txBody>
          <a:bodyPr wrap="none" anchor="ctr"/>
          <a:lstStyle/>
          <a:p>
            <a:endParaRPr lang="en-US"/>
          </a:p>
        </p:txBody>
      </p:sp>
      <p:sp>
        <p:nvSpPr>
          <p:cNvPr id="28687" name="Oval 15"/>
          <p:cNvSpPr>
            <a:spLocks noChangeArrowheads="1"/>
          </p:cNvSpPr>
          <p:nvPr/>
        </p:nvSpPr>
        <p:spPr bwMode="gray">
          <a:xfrm>
            <a:off x="873125" y="2065338"/>
            <a:ext cx="2971800" cy="2971800"/>
          </a:xfrm>
          <a:prstGeom prst="ellipse">
            <a:avLst/>
          </a:prstGeom>
          <a:noFill/>
          <a:ln w="38100" algn="ctr">
            <a:solidFill>
              <a:schemeClr val="accent2"/>
            </a:solidFill>
            <a:round/>
            <a:headEnd/>
            <a:tailEnd/>
          </a:ln>
          <a:effectLst>
            <a:outerShdw dist="35921" dir="2700000" algn="ctr" rotWithShape="0">
              <a:srgbClr val="080808">
                <a:alpha val="50000"/>
              </a:srgbClr>
            </a:outerShdw>
          </a:effectLst>
          <a:extLst>
            <a:ext uri="{909E8E84-426E-40DD-AFC4-6F175D3DCCD1}">
              <a14:hiddenFill xmlns="" xmlns:a14="http://schemas.microsoft.com/office/drawing/2010/main">
                <a:solidFill>
                  <a:schemeClr val="accent1"/>
                </a:solidFill>
              </a14:hiddenFill>
            </a:ext>
          </a:extLst>
        </p:spPr>
        <p:txBody>
          <a:bodyPr wrap="none" anchor="ctr"/>
          <a:lstStyle/>
          <a:p>
            <a:endParaRPr lang="en-US"/>
          </a:p>
        </p:txBody>
      </p:sp>
      <p:sp>
        <p:nvSpPr>
          <p:cNvPr id="28688" name="Text Box 9"/>
          <p:cNvSpPr txBox="1">
            <a:spLocks noChangeArrowheads="1"/>
          </p:cNvSpPr>
          <p:nvPr/>
        </p:nvSpPr>
        <p:spPr bwMode="auto">
          <a:xfrm>
            <a:off x="1377950" y="3087688"/>
            <a:ext cx="1646238"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spcBef>
                <a:spcPct val="50000"/>
              </a:spcBef>
            </a:pPr>
            <a:r>
              <a:rPr lang="en-US" dirty="0" err="1" smtClean="0"/>
              <a:t>Đội</a:t>
            </a:r>
            <a:r>
              <a:rPr lang="en-US" dirty="0" smtClean="0"/>
              <a:t> </a:t>
            </a:r>
            <a:r>
              <a:rPr lang="en-US" dirty="0" err="1" smtClean="0"/>
              <a:t>ngũ</a:t>
            </a:r>
            <a:r>
              <a:rPr lang="en-US" dirty="0" smtClean="0"/>
              <a:t> </a:t>
            </a:r>
            <a:r>
              <a:rPr lang="en-US" dirty="0" err="1" smtClean="0"/>
              <a:t>nhân</a:t>
            </a:r>
            <a:r>
              <a:rPr lang="en-US" dirty="0" smtClean="0"/>
              <a:t> </a:t>
            </a:r>
            <a:r>
              <a:rPr lang="en-US" dirty="0" err="1" smtClean="0"/>
              <a:t>sự</a:t>
            </a:r>
            <a:r>
              <a:rPr lang="en-US" dirty="0" smtClean="0"/>
              <a:t>: </a:t>
            </a:r>
            <a:r>
              <a:rPr lang="en-US" dirty="0" err="1" smtClean="0"/>
              <a:t>Những</a:t>
            </a:r>
            <a:r>
              <a:rPr lang="en-US" dirty="0" smtClean="0"/>
              <a:t> </a:t>
            </a:r>
            <a:r>
              <a:rPr lang="en-US" dirty="0" err="1" smtClean="0"/>
              <a:t>Luật</a:t>
            </a:r>
            <a:r>
              <a:rPr lang="en-US" dirty="0" smtClean="0"/>
              <a:t> </a:t>
            </a:r>
            <a:r>
              <a:rPr lang="en-US" dirty="0" err="1" smtClean="0"/>
              <a:t>sư</a:t>
            </a:r>
            <a:r>
              <a:rPr lang="en-US" dirty="0" smtClean="0"/>
              <a:t>.</a:t>
            </a:r>
            <a:endParaRPr lang="en-US" dirty="0"/>
          </a:p>
        </p:txBody>
      </p:sp>
      <p:grpSp>
        <p:nvGrpSpPr>
          <p:cNvPr id="28689" name="Group 15"/>
          <p:cNvGrpSpPr>
            <a:grpSpLocks/>
          </p:cNvGrpSpPr>
          <p:nvPr/>
        </p:nvGrpSpPr>
        <p:grpSpPr bwMode="auto">
          <a:xfrm>
            <a:off x="1298575" y="1676400"/>
            <a:ext cx="1000125" cy="977900"/>
            <a:chOff x="480" y="1200"/>
            <a:chExt cx="1042" cy="1019"/>
          </a:xfrm>
        </p:grpSpPr>
        <p:grpSp>
          <p:nvGrpSpPr>
            <p:cNvPr id="28690" name="Group 16"/>
            <p:cNvGrpSpPr>
              <a:grpSpLocks/>
            </p:cNvGrpSpPr>
            <p:nvPr/>
          </p:nvGrpSpPr>
          <p:grpSpPr bwMode="auto">
            <a:xfrm>
              <a:off x="480" y="1200"/>
              <a:ext cx="1042" cy="1019"/>
              <a:chOff x="480" y="1200"/>
              <a:chExt cx="1042" cy="1019"/>
            </a:xfrm>
          </p:grpSpPr>
          <p:pic>
            <p:nvPicPr>
              <p:cNvPr id="28691" name="Picture 17" descr="circuler_1"/>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gray">
              <a:xfrm>
                <a:off x="480" y="1200"/>
                <a:ext cx="1042" cy="10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Oval 18"/>
              <p:cNvSpPr>
                <a:spLocks noChangeArrowheads="1"/>
              </p:cNvSpPr>
              <p:nvPr/>
            </p:nvSpPr>
            <p:spPr bwMode="gray">
              <a:xfrm>
                <a:off x="480" y="1200"/>
                <a:ext cx="1035" cy="1019"/>
              </a:xfrm>
              <a:prstGeom prst="ellipse">
                <a:avLst/>
              </a:prstGeom>
              <a:gradFill rotWithShape="1">
                <a:gsLst>
                  <a:gs pos="0">
                    <a:schemeClr val="accent2"/>
                  </a:gs>
                  <a:gs pos="50000">
                    <a:schemeClr val="accent2">
                      <a:gamma/>
                      <a:shade val="46275"/>
                      <a:invGamma/>
                    </a:schemeClr>
                  </a:gs>
                  <a:gs pos="100000">
                    <a:schemeClr val="accent2"/>
                  </a:gs>
                </a:gsLst>
                <a:lin ang="5400000" scaled="1"/>
              </a:gradFill>
              <a:ln>
                <a:noFill/>
              </a:ln>
              <a:extLst>
                <a:ext uri="{91240B29-F687-4F45-9708-019B960494DF}">
                  <a14:hiddenLine xmlns="" xmlns:a14="http://schemas.microsoft.com/office/drawing/2010/main" w="9525" algn="ctr">
                    <a:solidFill>
                      <a:srgbClr val="000000"/>
                    </a:solidFill>
                    <a:round/>
                    <a:headEnd/>
                    <a:tailEnd/>
                  </a14:hiddenLine>
                </a:ext>
              </a:extLst>
            </p:spPr>
            <p:txBody>
              <a:bodyPr wrap="none" anchor="ctr"/>
              <a:lstStyle/>
              <a:p>
                <a:pPr fontAlgn="auto">
                  <a:spcBef>
                    <a:spcPts val="0"/>
                  </a:spcBef>
                  <a:spcAft>
                    <a:spcPts val="0"/>
                  </a:spcAft>
                  <a:defRPr/>
                </a:pPr>
                <a:endParaRPr lang="en-US" b="0">
                  <a:latin typeface="+mn-lt"/>
                </a:endParaRPr>
              </a:p>
            </p:txBody>
          </p:sp>
        </p:grpSp>
        <p:pic>
          <p:nvPicPr>
            <p:cNvPr id="28693" name="Picture 19" descr="Picture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gray">
            <a:xfrm>
              <a:off x="584" y="1210"/>
              <a:ext cx="823" cy="3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28694" name="Text Box 30"/>
          <p:cNvSpPr txBox="1">
            <a:spLocks noChangeArrowheads="1"/>
          </p:cNvSpPr>
          <p:nvPr/>
        </p:nvSpPr>
        <p:spPr bwMode="white">
          <a:xfrm>
            <a:off x="1295400" y="1947446"/>
            <a:ext cx="103187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spcBef>
                <a:spcPct val="50000"/>
              </a:spcBef>
            </a:pPr>
            <a:r>
              <a:rPr lang="en-US" sz="1600" dirty="0" smtClean="0">
                <a:solidFill>
                  <a:srgbClr val="F8F8F8"/>
                </a:solidFill>
              </a:rPr>
              <a:t>ĐH </a:t>
            </a:r>
            <a:r>
              <a:rPr lang="en-US" sz="1600" dirty="0" err="1" smtClean="0">
                <a:solidFill>
                  <a:srgbClr val="F8F8F8"/>
                </a:solidFill>
              </a:rPr>
              <a:t>Luật</a:t>
            </a:r>
            <a:endParaRPr lang="en-US" sz="1600" dirty="0">
              <a:solidFill>
                <a:srgbClr val="F8F8F8"/>
              </a:solidFill>
            </a:endParaRPr>
          </a:p>
        </p:txBody>
      </p:sp>
      <p:sp>
        <p:nvSpPr>
          <p:cNvPr id="28695" name="Text Box 9"/>
          <p:cNvSpPr txBox="1">
            <a:spLocks noChangeArrowheads="1"/>
          </p:cNvSpPr>
          <p:nvPr/>
        </p:nvSpPr>
        <p:spPr bwMode="auto">
          <a:xfrm>
            <a:off x="6162022" y="3087688"/>
            <a:ext cx="1646237"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spcBef>
                <a:spcPct val="50000"/>
              </a:spcBef>
            </a:pPr>
            <a:r>
              <a:rPr lang="en-US" dirty="0" err="1" smtClean="0"/>
              <a:t>Làm</a:t>
            </a:r>
            <a:r>
              <a:rPr lang="en-US" dirty="0" smtClean="0"/>
              <a:t> </a:t>
            </a:r>
            <a:r>
              <a:rPr lang="en-US" dirty="0" err="1" smtClean="0"/>
              <a:t>việc</a:t>
            </a:r>
            <a:r>
              <a:rPr lang="en-US" dirty="0" smtClean="0"/>
              <a:t> </a:t>
            </a:r>
            <a:r>
              <a:rPr lang="en-US" dirty="0" err="1" smtClean="0"/>
              <a:t>có</a:t>
            </a:r>
            <a:r>
              <a:rPr lang="en-US" dirty="0" smtClean="0"/>
              <a:t> </a:t>
            </a:r>
            <a:r>
              <a:rPr lang="en-US" dirty="0" err="1" smtClean="0"/>
              <a:t>định</a:t>
            </a:r>
            <a:r>
              <a:rPr lang="en-US" dirty="0" smtClean="0"/>
              <a:t> </a:t>
            </a:r>
            <a:r>
              <a:rPr lang="en-US" dirty="0" err="1" smtClean="0"/>
              <a:t>hướng</a:t>
            </a:r>
            <a:r>
              <a:rPr lang="en-US" dirty="0" smtClean="0"/>
              <a:t> </a:t>
            </a:r>
            <a:r>
              <a:rPr lang="en-US" dirty="0" err="1" smtClean="0"/>
              <a:t>rõ</a:t>
            </a:r>
            <a:r>
              <a:rPr lang="en-US" dirty="0" smtClean="0"/>
              <a:t> </a:t>
            </a:r>
            <a:r>
              <a:rPr lang="en-US" dirty="0" err="1" smtClean="0"/>
              <a:t>ràng</a:t>
            </a:r>
            <a:endParaRPr lang="en-US" dirty="0"/>
          </a:p>
        </p:txBody>
      </p:sp>
      <p:grpSp>
        <p:nvGrpSpPr>
          <p:cNvPr id="28696" name="Group 45"/>
          <p:cNvGrpSpPr>
            <a:grpSpLocks/>
          </p:cNvGrpSpPr>
          <p:nvPr/>
        </p:nvGrpSpPr>
        <p:grpSpPr bwMode="auto">
          <a:xfrm>
            <a:off x="6811963" y="1706563"/>
            <a:ext cx="1000125" cy="977900"/>
            <a:chOff x="480" y="1200"/>
            <a:chExt cx="1042" cy="1019"/>
          </a:xfrm>
        </p:grpSpPr>
        <p:grpSp>
          <p:nvGrpSpPr>
            <p:cNvPr id="28697" name="Group 46"/>
            <p:cNvGrpSpPr>
              <a:grpSpLocks/>
            </p:cNvGrpSpPr>
            <p:nvPr/>
          </p:nvGrpSpPr>
          <p:grpSpPr bwMode="auto">
            <a:xfrm>
              <a:off x="480" y="1200"/>
              <a:ext cx="1042" cy="1019"/>
              <a:chOff x="480" y="1200"/>
              <a:chExt cx="1042" cy="1019"/>
            </a:xfrm>
          </p:grpSpPr>
          <p:pic>
            <p:nvPicPr>
              <p:cNvPr id="28698" name="Picture 47" descr="circuler_1"/>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gray">
              <a:xfrm>
                <a:off x="480" y="1200"/>
                <a:ext cx="1042" cy="10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Oval 48"/>
              <p:cNvSpPr>
                <a:spLocks noChangeArrowheads="1"/>
              </p:cNvSpPr>
              <p:nvPr/>
            </p:nvSpPr>
            <p:spPr bwMode="gray">
              <a:xfrm>
                <a:off x="480" y="1200"/>
                <a:ext cx="1035" cy="1019"/>
              </a:xfrm>
              <a:prstGeom prst="ellipse">
                <a:avLst/>
              </a:prstGeom>
              <a:gradFill rotWithShape="1">
                <a:gsLst>
                  <a:gs pos="0">
                    <a:schemeClr val="folHlink"/>
                  </a:gs>
                  <a:gs pos="50000">
                    <a:schemeClr val="folHlink">
                      <a:gamma/>
                      <a:shade val="54118"/>
                      <a:invGamma/>
                    </a:schemeClr>
                  </a:gs>
                  <a:gs pos="100000">
                    <a:schemeClr val="folHlink"/>
                  </a:gs>
                </a:gsLst>
                <a:lin ang="5400000" scaled="1"/>
              </a:gradFill>
              <a:ln>
                <a:noFill/>
              </a:ln>
              <a:extLst>
                <a:ext uri="{91240B29-F687-4F45-9708-019B960494DF}">
                  <a14:hiddenLine xmlns="" xmlns:a14="http://schemas.microsoft.com/office/drawing/2010/main" w="9525" algn="ctr">
                    <a:solidFill>
                      <a:srgbClr val="000000"/>
                    </a:solidFill>
                    <a:round/>
                    <a:headEnd/>
                    <a:tailEnd/>
                  </a14:hiddenLine>
                </a:ext>
              </a:extLst>
            </p:spPr>
            <p:txBody>
              <a:bodyPr wrap="none" anchor="ctr"/>
              <a:lstStyle/>
              <a:p>
                <a:pPr fontAlgn="auto">
                  <a:spcBef>
                    <a:spcPts val="0"/>
                  </a:spcBef>
                  <a:spcAft>
                    <a:spcPts val="0"/>
                  </a:spcAft>
                  <a:defRPr/>
                </a:pPr>
                <a:endParaRPr lang="en-US" b="0">
                  <a:latin typeface="+mn-lt"/>
                </a:endParaRPr>
              </a:p>
            </p:txBody>
          </p:sp>
        </p:grpSp>
        <p:pic>
          <p:nvPicPr>
            <p:cNvPr id="28700" name="Picture 49" descr="Picture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gray">
            <a:xfrm>
              <a:off x="584" y="1210"/>
              <a:ext cx="823" cy="3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28701" name="Text Box 50"/>
          <p:cNvSpPr txBox="1">
            <a:spLocks noChangeArrowheads="1"/>
          </p:cNvSpPr>
          <p:nvPr/>
        </p:nvSpPr>
        <p:spPr bwMode="white">
          <a:xfrm>
            <a:off x="6778625" y="1916113"/>
            <a:ext cx="106045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spcBef>
                <a:spcPct val="50000"/>
              </a:spcBef>
            </a:pPr>
            <a:r>
              <a:rPr lang="en-US" sz="1600" dirty="0" err="1" smtClean="0">
                <a:solidFill>
                  <a:srgbClr val="F8F8F8"/>
                </a:solidFill>
              </a:rPr>
              <a:t>Mối</a:t>
            </a:r>
            <a:r>
              <a:rPr lang="en-US" sz="1600" dirty="0" smtClean="0">
                <a:solidFill>
                  <a:srgbClr val="F8F8F8"/>
                </a:solidFill>
              </a:rPr>
              <a:t> </a:t>
            </a:r>
            <a:r>
              <a:rPr lang="en-US" sz="1600" dirty="0" err="1" smtClean="0">
                <a:solidFill>
                  <a:srgbClr val="F8F8F8"/>
                </a:solidFill>
              </a:rPr>
              <a:t>quan</a:t>
            </a:r>
            <a:r>
              <a:rPr lang="en-US" sz="1600" dirty="0" smtClean="0">
                <a:solidFill>
                  <a:srgbClr val="F8F8F8"/>
                </a:solidFill>
              </a:rPr>
              <a:t> </a:t>
            </a:r>
            <a:r>
              <a:rPr lang="en-US" sz="1600" dirty="0" err="1" smtClean="0">
                <a:solidFill>
                  <a:srgbClr val="F8F8F8"/>
                </a:solidFill>
              </a:rPr>
              <a:t>hệ</a:t>
            </a:r>
            <a:endParaRPr lang="en-US" sz="1600" dirty="0">
              <a:solidFill>
                <a:srgbClr val="F8F8F8"/>
              </a:solidFill>
            </a:endParaRPr>
          </a:p>
        </p:txBody>
      </p:sp>
      <p:sp>
        <p:nvSpPr>
          <p:cNvPr id="28702" name="Text Box 4"/>
          <p:cNvSpPr txBox="1">
            <a:spLocks noChangeArrowheads="1"/>
          </p:cNvSpPr>
          <p:nvPr/>
        </p:nvSpPr>
        <p:spPr bwMode="black">
          <a:xfrm>
            <a:off x="1400175" y="5683250"/>
            <a:ext cx="62865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US" dirty="0" err="1" smtClean="0"/>
              <a:t>Phương</a:t>
            </a:r>
            <a:r>
              <a:rPr lang="en-US" dirty="0" smtClean="0"/>
              <a:t> </a:t>
            </a:r>
            <a:r>
              <a:rPr lang="en-US" dirty="0" err="1" smtClean="0"/>
              <a:t>châm</a:t>
            </a:r>
            <a:r>
              <a:rPr lang="en-US" dirty="0" smtClean="0"/>
              <a:t>: </a:t>
            </a:r>
            <a:r>
              <a:rPr lang="en-US" sz="2400" dirty="0" smtClean="0"/>
              <a:t>LỢI NHUẬN DÀI LÂU</a:t>
            </a:r>
            <a:r>
              <a:rPr lang="en-US" dirty="0" smtClean="0"/>
              <a:t>.</a:t>
            </a:r>
            <a:endParaRPr lang="en-US" dirty="0"/>
          </a:p>
        </p:txBody>
      </p:sp>
      <p:grpSp>
        <p:nvGrpSpPr>
          <p:cNvPr id="28703" name="Group 15"/>
          <p:cNvGrpSpPr>
            <a:grpSpLocks/>
          </p:cNvGrpSpPr>
          <p:nvPr/>
        </p:nvGrpSpPr>
        <p:grpSpPr bwMode="auto">
          <a:xfrm>
            <a:off x="1298575" y="4429125"/>
            <a:ext cx="1000125" cy="977900"/>
            <a:chOff x="480" y="1200"/>
            <a:chExt cx="1042" cy="1019"/>
          </a:xfrm>
        </p:grpSpPr>
        <p:grpSp>
          <p:nvGrpSpPr>
            <p:cNvPr id="28704" name="Group 16"/>
            <p:cNvGrpSpPr>
              <a:grpSpLocks/>
            </p:cNvGrpSpPr>
            <p:nvPr/>
          </p:nvGrpSpPr>
          <p:grpSpPr bwMode="auto">
            <a:xfrm>
              <a:off x="480" y="1200"/>
              <a:ext cx="1042" cy="1019"/>
              <a:chOff x="480" y="1200"/>
              <a:chExt cx="1042" cy="1019"/>
            </a:xfrm>
          </p:grpSpPr>
          <p:pic>
            <p:nvPicPr>
              <p:cNvPr id="28705" name="Picture 17" descr="circuler_1"/>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gray">
              <a:xfrm>
                <a:off x="480" y="1200"/>
                <a:ext cx="1042" cy="10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Oval 18"/>
              <p:cNvSpPr>
                <a:spLocks noChangeArrowheads="1"/>
              </p:cNvSpPr>
              <p:nvPr/>
            </p:nvSpPr>
            <p:spPr bwMode="gray">
              <a:xfrm>
                <a:off x="480" y="1200"/>
                <a:ext cx="1035" cy="1019"/>
              </a:xfrm>
              <a:prstGeom prst="ellipse">
                <a:avLst/>
              </a:prstGeom>
              <a:gradFill rotWithShape="1">
                <a:gsLst>
                  <a:gs pos="0">
                    <a:schemeClr val="accent2"/>
                  </a:gs>
                  <a:gs pos="50000">
                    <a:schemeClr val="accent2">
                      <a:gamma/>
                      <a:shade val="56078"/>
                      <a:invGamma/>
                    </a:schemeClr>
                  </a:gs>
                  <a:gs pos="100000">
                    <a:schemeClr val="accent2"/>
                  </a:gs>
                </a:gsLst>
                <a:lin ang="5400000" scaled="1"/>
              </a:gradFill>
              <a:ln>
                <a:noFill/>
              </a:ln>
              <a:extLst>
                <a:ext uri="{91240B29-F687-4F45-9708-019B960494DF}">
                  <a14:hiddenLine xmlns="" xmlns:a14="http://schemas.microsoft.com/office/drawing/2010/main" w="9525" algn="ctr">
                    <a:solidFill>
                      <a:srgbClr val="000000"/>
                    </a:solidFill>
                    <a:round/>
                    <a:headEnd/>
                    <a:tailEnd/>
                  </a14:hiddenLine>
                </a:ext>
              </a:extLst>
            </p:spPr>
            <p:txBody>
              <a:bodyPr wrap="none" anchor="ctr"/>
              <a:lstStyle/>
              <a:p>
                <a:pPr fontAlgn="auto">
                  <a:spcBef>
                    <a:spcPts val="0"/>
                  </a:spcBef>
                  <a:spcAft>
                    <a:spcPts val="0"/>
                  </a:spcAft>
                  <a:defRPr/>
                </a:pPr>
                <a:endParaRPr lang="en-US" b="0">
                  <a:latin typeface="+mn-lt"/>
                </a:endParaRPr>
              </a:p>
            </p:txBody>
          </p:sp>
        </p:grpSp>
        <p:pic>
          <p:nvPicPr>
            <p:cNvPr id="28707" name="Picture 19" descr="Picture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gray">
            <a:xfrm>
              <a:off x="584" y="1210"/>
              <a:ext cx="823" cy="3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28708" name="Text Box 30"/>
          <p:cNvSpPr txBox="1">
            <a:spLocks noChangeArrowheads="1"/>
          </p:cNvSpPr>
          <p:nvPr/>
        </p:nvSpPr>
        <p:spPr bwMode="white">
          <a:xfrm>
            <a:off x="1327150" y="4638675"/>
            <a:ext cx="936625"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spcBef>
                <a:spcPct val="50000"/>
              </a:spcBef>
            </a:pPr>
            <a:r>
              <a:rPr lang="en-US" sz="1600" dirty="0" err="1" smtClean="0">
                <a:solidFill>
                  <a:srgbClr val="F8F8F8"/>
                </a:solidFill>
              </a:rPr>
              <a:t>Đoàn</a:t>
            </a:r>
            <a:r>
              <a:rPr lang="en-US" sz="1600" dirty="0" smtClean="0">
                <a:solidFill>
                  <a:srgbClr val="F8F8F8"/>
                </a:solidFill>
              </a:rPr>
              <a:t> </a:t>
            </a:r>
            <a:r>
              <a:rPr lang="en-US" sz="1600" dirty="0" err="1" smtClean="0">
                <a:solidFill>
                  <a:srgbClr val="F8F8F8"/>
                </a:solidFill>
              </a:rPr>
              <a:t>Luật</a:t>
            </a:r>
            <a:r>
              <a:rPr lang="en-US" sz="1600" dirty="0" smtClean="0">
                <a:solidFill>
                  <a:srgbClr val="F8F8F8"/>
                </a:solidFill>
              </a:rPr>
              <a:t> </a:t>
            </a:r>
            <a:r>
              <a:rPr lang="en-US" sz="1600" dirty="0" err="1" smtClean="0">
                <a:solidFill>
                  <a:srgbClr val="F8F8F8"/>
                </a:solidFill>
              </a:rPr>
              <a:t>sư</a:t>
            </a:r>
            <a:endParaRPr lang="en-US" sz="1600" dirty="0">
              <a:solidFill>
                <a:srgbClr val="F8F8F8"/>
              </a:solidFill>
            </a:endParaRPr>
          </a:p>
        </p:txBody>
      </p:sp>
      <p:grpSp>
        <p:nvGrpSpPr>
          <p:cNvPr id="28709" name="Group 15"/>
          <p:cNvGrpSpPr>
            <a:grpSpLocks/>
          </p:cNvGrpSpPr>
          <p:nvPr/>
        </p:nvGrpSpPr>
        <p:grpSpPr bwMode="auto">
          <a:xfrm>
            <a:off x="393700" y="3133725"/>
            <a:ext cx="1000125" cy="977900"/>
            <a:chOff x="480" y="1200"/>
            <a:chExt cx="1042" cy="1019"/>
          </a:xfrm>
        </p:grpSpPr>
        <p:grpSp>
          <p:nvGrpSpPr>
            <p:cNvPr id="28710" name="Group 16"/>
            <p:cNvGrpSpPr>
              <a:grpSpLocks/>
            </p:cNvGrpSpPr>
            <p:nvPr/>
          </p:nvGrpSpPr>
          <p:grpSpPr bwMode="auto">
            <a:xfrm>
              <a:off x="480" y="1200"/>
              <a:ext cx="1042" cy="1019"/>
              <a:chOff x="480" y="1200"/>
              <a:chExt cx="1042" cy="1019"/>
            </a:xfrm>
          </p:grpSpPr>
          <p:pic>
            <p:nvPicPr>
              <p:cNvPr id="28711" name="Picture 17" descr="circuler_1"/>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gray">
              <a:xfrm>
                <a:off x="480" y="1200"/>
                <a:ext cx="1042" cy="10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92882" name="Oval 18"/>
              <p:cNvSpPr>
                <a:spLocks noChangeArrowheads="1"/>
              </p:cNvSpPr>
              <p:nvPr/>
            </p:nvSpPr>
            <p:spPr bwMode="gray">
              <a:xfrm>
                <a:off x="480" y="1200"/>
                <a:ext cx="1035" cy="1019"/>
              </a:xfrm>
              <a:prstGeom prst="ellipse">
                <a:avLst/>
              </a:prstGeom>
              <a:gradFill rotWithShape="1">
                <a:gsLst>
                  <a:gs pos="0">
                    <a:schemeClr val="accent2"/>
                  </a:gs>
                  <a:gs pos="50000">
                    <a:schemeClr val="accent2">
                      <a:gamma/>
                      <a:shade val="56078"/>
                      <a:invGamma/>
                    </a:schemeClr>
                  </a:gs>
                  <a:gs pos="100000">
                    <a:schemeClr val="accent2"/>
                  </a:gs>
                </a:gsLst>
                <a:lin ang="5400000" scaled="1"/>
              </a:gradFill>
              <a:ln>
                <a:noFill/>
              </a:ln>
              <a:extLst>
                <a:ext uri="{91240B29-F687-4F45-9708-019B960494DF}">
                  <a14:hiddenLine xmlns="" xmlns:a14="http://schemas.microsoft.com/office/drawing/2010/main" w="9525" algn="ctr">
                    <a:solidFill>
                      <a:srgbClr val="000000"/>
                    </a:solidFill>
                    <a:round/>
                    <a:headEnd/>
                    <a:tailEnd/>
                  </a14:hiddenLine>
                </a:ext>
              </a:extLst>
            </p:spPr>
            <p:txBody>
              <a:bodyPr wrap="none" anchor="ctr"/>
              <a:lstStyle/>
              <a:p>
                <a:pPr fontAlgn="auto">
                  <a:spcBef>
                    <a:spcPts val="0"/>
                  </a:spcBef>
                  <a:spcAft>
                    <a:spcPts val="0"/>
                  </a:spcAft>
                  <a:defRPr/>
                </a:pPr>
                <a:endParaRPr lang="en-US" b="0">
                  <a:latin typeface="+mn-lt"/>
                </a:endParaRPr>
              </a:p>
            </p:txBody>
          </p:sp>
        </p:grpSp>
        <p:pic>
          <p:nvPicPr>
            <p:cNvPr id="28713" name="Picture 19" descr="Picture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gray">
            <a:xfrm>
              <a:off x="584" y="1210"/>
              <a:ext cx="823" cy="3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28714" name="Text Box 30"/>
          <p:cNvSpPr txBox="1">
            <a:spLocks noChangeArrowheads="1"/>
          </p:cNvSpPr>
          <p:nvPr/>
        </p:nvSpPr>
        <p:spPr bwMode="white">
          <a:xfrm>
            <a:off x="422275" y="3343275"/>
            <a:ext cx="936625"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spcBef>
                <a:spcPct val="50000"/>
              </a:spcBef>
            </a:pPr>
            <a:r>
              <a:rPr lang="en-US" sz="1600" dirty="0" smtClean="0">
                <a:solidFill>
                  <a:srgbClr val="F8F8F8"/>
                </a:solidFill>
              </a:rPr>
              <a:t>ĐH </a:t>
            </a:r>
            <a:r>
              <a:rPr lang="en-US" sz="1600" dirty="0" err="1" smtClean="0">
                <a:solidFill>
                  <a:srgbClr val="F8F8F8"/>
                </a:solidFill>
              </a:rPr>
              <a:t>Kinh</a:t>
            </a:r>
            <a:r>
              <a:rPr lang="en-US" sz="1600" dirty="0" smtClean="0">
                <a:solidFill>
                  <a:srgbClr val="F8F8F8"/>
                </a:solidFill>
              </a:rPr>
              <a:t> </a:t>
            </a:r>
            <a:r>
              <a:rPr lang="en-US" sz="1600" dirty="0" err="1" smtClean="0">
                <a:solidFill>
                  <a:srgbClr val="F8F8F8"/>
                </a:solidFill>
              </a:rPr>
              <a:t>tế</a:t>
            </a:r>
            <a:endParaRPr lang="en-US" sz="1600" dirty="0">
              <a:solidFill>
                <a:srgbClr val="F8F8F8"/>
              </a:solidFill>
            </a:endParaRPr>
          </a:p>
        </p:txBody>
      </p:sp>
      <p:grpSp>
        <p:nvGrpSpPr>
          <p:cNvPr id="28715" name="Group 45"/>
          <p:cNvGrpSpPr>
            <a:grpSpLocks/>
          </p:cNvGrpSpPr>
          <p:nvPr/>
        </p:nvGrpSpPr>
        <p:grpSpPr bwMode="auto">
          <a:xfrm>
            <a:off x="6811963" y="4316413"/>
            <a:ext cx="1000125" cy="977900"/>
            <a:chOff x="480" y="1200"/>
            <a:chExt cx="1042" cy="1019"/>
          </a:xfrm>
        </p:grpSpPr>
        <p:grpSp>
          <p:nvGrpSpPr>
            <p:cNvPr id="28716" name="Group 46"/>
            <p:cNvGrpSpPr>
              <a:grpSpLocks/>
            </p:cNvGrpSpPr>
            <p:nvPr/>
          </p:nvGrpSpPr>
          <p:grpSpPr bwMode="auto">
            <a:xfrm>
              <a:off x="480" y="1200"/>
              <a:ext cx="1042" cy="1019"/>
              <a:chOff x="480" y="1200"/>
              <a:chExt cx="1042" cy="1019"/>
            </a:xfrm>
          </p:grpSpPr>
          <p:pic>
            <p:nvPicPr>
              <p:cNvPr id="28717" name="Picture 47" descr="circuler_1"/>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gray">
              <a:xfrm>
                <a:off x="480" y="1200"/>
                <a:ext cx="1042" cy="10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Oval 48"/>
              <p:cNvSpPr>
                <a:spLocks noChangeArrowheads="1"/>
              </p:cNvSpPr>
              <p:nvPr/>
            </p:nvSpPr>
            <p:spPr bwMode="gray">
              <a:xfrm>
                <a:off x="480" y="1200"/>
                <a:ext cx="1035" cy="1019"/>
              </a:xfrm>
              <a:prstGeom prst="ellipse">
                <a:avLst/>
              </a:prstGeom>
              <a:gradFill rotWithShape="1">
                <a:gsLst>
                  <a:gs pos="0">
                    <a:schemeClr val="folHlink"/>
                  </a:gs>
                  <a:gs pos="50000">
                    <a:schemeClr val="folHlink">
                      <a:gamma/>
                      <a:shade val="54118"/>
                      <a:invGamma/>
                    </a:schemeClr>
                  </a:gs>
                  <a:gs pos="100000">
                    <a:schemeClr val="folHlink"/>
                  </a:gs>
                </a:gsLst>
                <a:lin ang="5400000" scaled="1"/>
              </a:gradFill>
              <a:ln>
                <a:noFill/>
              </a:ln>
              <a:extLst>
                <a:ext uri="{91240B29-F687-4F45-9708-019B960494DF}">
                  <a14:hiddenLine xmlns="" xmlns:a14="http://schemas.microsoft.com/office/drawing/2010/main" w="9525" algn="ctr">
                    <a:solidFill>
                      <a:srgbClr val="000000"/>
                    </a:solidFill>
                    <a:round/>
                    <a:headEnd/>
                    <a:tailEnd/>
                  </a14:hiddenLine>
                </a:ext>
              </a:extLst>
            </p:spPr>
            <p:txBody>
              <a:bodyPr wrap="none" anchor="ctr"/>
              <a:lstStyle/>
              <a:p>
                <a:pPr fontAlgn="auto">
                  <a:spcBef>
                    <a:spcPts val="0"/>
                  </a:spcBef>
                  <a:spcAft>
                    <a:spcPts val="0"/>
                  </a:spcAft>
                  <a:defRPr/>
                </a:pPr>
                <a:endParaRPr lang="en-US" b="0">
                  <a:latin typeface="+mn-lt"/>
                </a:endParaRPr>
              </a:p>
            </p:txBody>
          </p:sp>
        </p:grpSp>
        <p:pic>
          <p:nvPicPr>
            <p:cNvPr id="28719" name="Picture 49" descr="Picture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gray">
            <a:xfrm>
              <a:off x="584" y="1210"/>
              <a:ext cx="823" cy="3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28720" name="Text Box 50"/>
          <p:cNvSpPr txBox="1">
            <a:spLocks noChangeArrowheads="1"/>
          </p:cNvSpPr>
          <p:nvPr/>
        </p:nvSpPr>
        <p:spPr bwMode="white">
          <a:xfrm>
            <a:off x="6778625" y="4525963"/>
            <a:ext cx="106045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spcBef>
                <a:spcPct val="50000"/>
              </a:spcBef>
            </a:pPr>
            <a:r>
              <a:rPr lang="en-US" sz="1600" dirty="0" err="1" smtClean="0">
                <a:solidFill>
                  <a:srgbClr val="F8F8F8"/>
                </a:solidFill>
              </a:rPr>
              <a:t>Sự</a:t>
            </a:r>
            <a:r>
              <a:rPr lang="en-US" sz="1600" dirty="0" smtClean="0">
                <a:solidFill>
                  <a:srgbClr val="F8F8F8"/>
                </a:solidFill>
              </a:rPr>
              <a:t> </a:t>
            </a:r>
            <a:r>
              <a:rPr lang="en-US" sz="1600" dirty="0" err="1" smtClean="0">
                <a:solidFill>
                  <a:srgbClr val="F8F8F8"/>
                </a:solidFill>
              </a:rPr>
              <a:t>đam</a:t>
            </a:r>
            <a:r>
              <a:rPr lang="en-US" sz="1600" dirty="0" smtClean="0">
                <a:solidFill>
                  <a:srgbClr val="F8F8F8"/>
                </a:solidFill>
              </a:rPr>
              <a:t> </a:t>
            </a:r>
            <a:r>
              <a:rPr lang="en-US" sz="1600" dirty="0" err="1" smtClean="0">
                <a:solidFill>
                  <a:srgbClr val="F8F8F8"/>
                </a:solidFill>
              </a:rPr>
              <a:t>mê</a:t>
            </a:r>
            <a:endParaRPr lang="en-US" sz="1600" dirty="0">
              <a:solidFill>
                <a:srgbClr val="F8F8F8"/>
              </a:solidFill>
            </a:endParaRPr>
          </a:p>
        </p:txBody>
      </p:sp>
      <p:grpSp>
        <p:nvGrpSpPr>
          <p:cNvPr id="28721" name="Group 45"/>
          <p:cNvGrpSpPr>
            <a:grpSpLocks/>
          </p:cNvGrpSpPr>
          <p:nvPr/>
        </p:nvGrpSpPr>
        <p:grpSpPr bwMode="auto">
          <a:xfrm>
            <a:off x="7659688" y="3078163"/>
            <a:ext cx="1000125" cy="977900"/>
            <a:chOff x="480" y="1200"/>
            <a:chExt cx="1042" cy="1019"/>
          </a:xfrm>
        </p:grpSpPr>
        <p:grpSp>
          <p:nvGrpSpPr>
            <p:cNvPr id="28722" name="Group 46"/>
            <p:cNvGrpSpPr>
              <a:grpSpLocks/>
            </p:cNvGrpSpPr>
            <p:nvPr/>
          </p:nvGrpSpPr>
          <p:grpSpPr bwMode="auto">
            <a:xfrm>
              <a:off x="480" y="1200"/>
              <a:ext cx="1042" cy="1019"/>
              <a:chOff x="480" y="1200"/>
              <a:chExt cx="1042" cy="1019"/>
            </a:xfrm>
          </p:grpSpPr>
          <p:pic>
            <p:nvPicPr>
              <p:cNvPr id="28723" name="Picture 47" descr="circuler_1"/>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gray">
              <a:xfrm>
                <a:off x="480" y="1200"/>
                <a:ext cx="1042" cy="10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92912" name="Oval 48"/>
              <p:cNvSpPr>
                <a:spLocks noChangeArrowheads="1"/>
              </p:cNvSpPr>
              <p:nvPr/>
            </p:nvSpPr>
            <p:spPr bwMode="gray">
              <a:xfrm>
                <a:off x="480" y="1200"/>
                <a:ext cx="1035" cy="1019"/>
              </a:xfrm>
              <a:prstGeom prst="ellipse">
                <a:avLst/>
              </a:prstGeom>
              <a:gradFill rotWithShape="1">
                <a:gsLst>
                  <a:gs pos="0">
                    <a:schemeClr val="folHlink"/>
                  </a:gs>
                  <a:gs pos="50000">
                    <a:schemeClr val="folHlink">
                      <a:gamma/>
                      <a:shade val="54118"/>
                      <a:invGamma/>
                    </a:schemeClr>
                  </a:gs>
                  <a:gs pos="100000">
                    <a:schemeClr val="folHlink"/>
                  </a:gs>
                </a:gsLst>
                <a:lin ang="5400000" scaled="1"/>
              </a:gradFill>
              <a:ln>
                <a:noFill/>
              </a:ln>
              <a:extLst>
                <a:ext uri="{91240B29-F687-4F45-9708-019B960494DF}">
                  <a14:hiddenLine xmlns="" xmlns:a14="http://schemas.microsoft.com/office/drawing/2010/main" w="9525" algn="ctr">
                    <a:solidFill>
                      <a:srgbClr val="000000"/>
                    </a:solidFill>
                    <a:round/>
                    <a:headEnd/>
                    <a:tailEnd/>
                  </a14:hiddenLine>
                </a:ext>
              </a:extLst>
            </p:spPr>
            <p:txBody>
              <a:bodyPr wrap="none" anchor="ctr"/>
              <a:lstStyle/>
              <a:p>
                <a:pPr fontAlgn="auto">
                  <a:spcBef>
                    <a:spcPts val="0"/>
                  </a:spcBef>
                  <a:spcAft>
                    <a:spcPts val="0"/>
                  </a:spcAft>
                  <a:defRPr/>
                </a:pPr>
                <a:endParaRPr lang="en-US" b="0">
                  <a:latin typeface="+mn-lt"/>
                </a:endParaRPr>
              </a:p>
            </p:txBody>
          </p:sp>
        </p:grpSp>
        <p:pic>
          <p:nvPicPr>
            <p:cNvPr id="28725" name="Picture 49" descr="Picture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gray">
            <a:xfrm>
              <a:off x="584" y="1210"/>
              <a:ext cx="823" cy="3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28726" name="Text Box 50"/>
          <p:cNvSpPr txBox="1">
            <a:spLocks noChangeArrowheads="1"/>
          </p:cNvSpPr>
          <p:nvPr/>
        </p:nvSpPr>
        <p:spPr bwMode="white">
          <a:xfrm>
            <a:off x="7626350" y="3287713"/>
            <a:ext cx="106045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spcBef>
                <a:spcPct val="50000"/>
              </a:spcBef>
            </a:pPr>
            <a:r>
              <a:rPr lang="en-US" sz="1600" dirty="0" smtClean="0">
                <a:solidFill>
                  <a:srgbClr val="F8F8F8"/>
                </a:solidFill>
              </a:rPr>
              <a:t>Chi </a:t>
            </a:r>
            <a:r>
              <a:rPr lang="en-US" sz="1600" dirty="0" err="1" smtClean="0">
                <a:solidFill>
                  <a:srgbClr val="F8F8F8"/>
                </a:solidFill>
              </a:rPr>
              <a:t>phí</a:t>
            </a:r>
            <a:r>
              <a:rPr lang="en-US" sz="1600" dirty="0" smtClean="0">
                <a:solidFill>
                  <a:srgbClr val="F8F8F8"/>
                </a:solidFill>
              </a:rPr>
              <a:t> </a:t>
            </a:r>
            <a:r>
              <a:rPr lang="en-US" sz="1600" dirty="0" err="1" smtClean="0">
                <a:solidFill>
                  <a:srgbClr val="F8F8F8"/>
                </a:solidFill>
              </a:rPr>
              <a:t>tốt</a:t>
            </a:r>
            <a:r>
              <a:rPr lang="en-US" sz="1600" dirty="0" smtClean="0">
                <a:solidFill>
                  <a:srgbClr val="F8F8F8"/>
                </a:solidFill>
              </a:rPr>
              <a:t> </a:t>
            </a:r>
            <a:r>
              <a:rPr lang="en-US" sz="1600" dirty="0" err="1" smtClean="0">
                <a:solidFill>
                  <a:srgbClr val="F8F8F8"/>
                </a:solidFill>
              </a:rPr>
              <a:t>nhất</a:t>
            </a:r>
            <a:endParaRPr lang="en-US" sz="1600" dirty="0">
              <a:solidFill>
                <a:srgbClr val="F8F8F8"/>
              </a:solidFill>
            </a:endParaRPr>
          </a:p>
        </p:txBody>
      </p:sp>
      <p:sp>
        <p:nvSpPr>
          <p:cNvPr id="28727" name="AutoShape 55"/>
          <p:cNvSpPr>
            <a:spLocks noChangeArrowheads="1"/>
          </p:cNvSpPr>
          <p:nvPr/>
        </p:nvSpPr>
        <p:spPr bwMode="gray">
          <a:xfrm>
            <a:off x="3844925" y="2141538"/>
            <a:ext cx="1371600" cy="1162050"/>
          </a:xfrm>
          <a:custGeom>
            <a:avLst/>
            <a:gdLst>
              <a:gd name="G0" fmla="+- -1698628 0 0"/>
              <a:gd name="G1" fmla="+- -11512247 0 0"/>
              <a:gd name="G2" fmla="+- -1698628 0 -11512247"/>
              <a:gd name="G3" fmla="+- 10800 0 0"/>
              <a:gd name="G4" fmla="+- 0 0 -1698628"/>
              <a:gd name="T0" fmla="*/ 360 256 1"/>
              <a:gd name="T1" fmla="*/ 0 256 1"/>
              <a:gd name="G5" fmla="+- G2 T0 T1"/>
              <a:gd name="G6" fmla="?: G2 G2 G5"/>
              <a:gd name="G7" fmla="+- 0 0 G6"/>
              <a:gd name="G8" fmla="+- 8130 0 0"/>
              <a:gd name="G9" fmla="+- 0 0 -11512247"/>
              <a:gd name="G10" fmla="+- 8130 0 2700"/>
              <a:gd name="G11" fmla="cos G10 -1698628"/>
              <a:gd name="G12" fmla="sin G10 -1698628"/>
              <a:gd name="G13" fmla="cos 13500 -1698628"/>
              <a:gd name="G14" fmla="sin 13500 -1698628"/>
              <a:gd name="G15" fmla="+- G11 10800 0"/>
              <a:gd name="G16" fmla="+- G12 10800 0"/>
              <a:gd name="G17" fmla="+- G13 10800 0"/>
              <a:gd name="G18" fmla="+- G14 10800 0"/>
              <a:gd name="G19" fmla="*/ 8130 1 2"/>
              <a:gd name="G20" fmla="+- G19 5400 0"/>
              <a:gd name="G21" fmla="cos G20 -1698628"/>
              <a:gd name="G22" fmla="sin G20 -1698628"/>
              <a:gd name="G23" fmla="+- G21 10800 0"/>
              <a:gd name="G24" fmla="+- G12 G23 G22"/>
              <a:gd name="G25" fmla="+- G22 G23 G11"/>
              <a:gd name="G26" fmla="cos 10800 -1698628"/>
              <a:gd name="G27" fmla="sin 10800 -1698628"/>
              <a:gd name="G28" fmla="cos 8130 -1698628"/>
              <a:gd name="G29" fmla="sin 8130 -1698628"/>
              <a:gd name="G30" fmla="+- G26 10800 0"/>
              <a:gd name="G31" fmla="+- G27 10800 0"/>
              <a:gd name="G32" fmla="+- G28 10800 0"/>
              <a:gd name="G33" fmla="+- G29 10800 0"/>
              <a:gd name="G34" fmla="+- G19 5400 0"/>
              <a:gd name="G35" fmla="cos G34 -11512247"/>
              <a:gd name="G36" fmla="sin G34 -11512247"/>
              <a:gd name="G37" fmla="+/ -11512247 -1698628 2"/>
              <a:gd name="T2" fmla="*/ 180 256 1"/>
              <a:gd name="T3" fmla="*/ 0 256 1"/>
              <a:gd name="G38" fmla="+- G37 T2 T3"/>
              <a:gd name="G39" fmla="?: G2 G37 G38"/>
              <a:gd name="G40" fmla="cos 10800 G39"/>
              <a:gd name="G41" fmla="sin 10800 G39"/>
              <a:gd name="G42" fmla="cos 8130 G39"/>
              <a:gd name="G43" fmla="sin 8130 G39"/>
              <a:gd name="G44" fmla="+- G40 10800 0"/>
              <a:gd name="G45" fmla="+- G41 10800 0"/>
              <a:gd name="G46" fmla="+- G42 10800 0"/>
              <a:gd name="G47" fmla="+- G43 10800 0"/>
              <a:gd name="G48" fmla="+- G35 10800 0"/>
              <a:gd name="G49" fmla="+- G36 10800 0"/>
              <a:gd name="T4" fmla="*/ 8777 w 21600"/>
              <a:gd name="T5" fmla="*/ 190 h 21600"/>
              <a:gd name="T6" fmla="*/ 1362 w 21600"/>
              <a:gd name="T7" fmla="*/ 10084 h 21600"/>
              <a:gd name="T8" fmla="*/ 9277 w 21600"/>
              <a:gd name="T9" fmla="*/ 2813 h 21600"/>
              <a:gd name="T10" fmla="*/ 22942 w 21600"/>
              <a:gd name="T11" fmla="*/ 4899 h 21600"/>
              <a:gd name="T12" fmla="*/ 21076 w 21600"/>
              <a:gd name="T13" fmla="*/ 10291 h 21600"/>
              <a:gd name="T14" fmla="*/ 15683 w 21600"/>
              <a:gd name="T15" fmla="*/ 8426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112" y="7246"/>
                </a:moveTo>
                <a:cubicBezTo>
                  <a:pt x="16751" y="4446"/>
                  <a:pt x="13912" y="2670"/>
                  <a:pt x="10800" y="2670"/>
                </a:cubicBezTo>
                <a:cubicBezTo>
                  <a:pt x="6548" y="2669"/>
                  <a:pt x="3014" y="5945"/>
                  <a:pt x="2693" y="10185"/>
                </a:cubicBezTo>
                <a:lnTo>
                  <a:pt x="30" y="9983"/>
                </a:lnTo>
                <a:cubicBezTo>
                  <a:pt x="458" y="4351"/>
                  <a:pt x="5152" y="-1"/>
                  <a:pt x="10800" y="0"/>
                </a:cubicBezTo>
                <a:cubicBezTo>
                  <a:pt x="14934" y="0"/>
                  <a:pt x="18706" y="2360"/>
                  <a:pt x="20513" y="6079"/>
                </a:cubicBezTo>
                <a:lnTo>
                  <a:pt x="22942" y="4899"/>
                </a:lnTo>
                <a:lnTo>
                  <a:pt x="21076" y="10291"/>
                </a:lnTo>
                <a:lnTo>
                  <a:pt x="15683" y="8426"/>
                </a:lnTo>
                <a:lnTo>
                  <a:pt x="18112" y="7246"/>
                </a:lnTo>
                <a:close/>
              </a:path>
            </a:pathLst>
          </a:custGeom>
          <a:solidFill>
            <a:schemeClr val="accent2">
              <a:alpha val="80000"/>
            </a:schemeClr>
          </a:solidFill>
          <a:ln>
            <a:noFill/>
          </a:ln>
          <a:effectLst/>
          <a:extLst>
            <a:ext uri="{91240B29-F687-4F45-9708-019B960494DF}">
              <a14:hiddenLine xmlns="" xmlns:a14="http://schemas.microsoft.com/office/drawing/2010/main" w="9525" cap="rnd">
                <a:solidFill>
                  <a:schemeClr val="tx1"/>
                </a:solidFill>
                <a:prstDash val="sysDot"/>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8728" name="Group 56"/>
          <p:cNvGrpSpPr>
            <a:grpSpLocks/>
          </p:cNvGrpSpPr>
          <p:nvPr/>
        </p:nvGrpSpPr>
        <p:grpSpPr bwMode="auto">
          <a:xfrm>
            <a:off x="4578350" y="2847975"/>
            <a:ext cx="1676400" cy="1403350"/>
            <a:chOff x="480" y="336"/>
            <a:chExt cx="1486" cy="884"/>
          </a:xfrm>
        </p:grpSpPr>
        <p:sp>
          <p:nvSpPr>
            <p:cNvPr id="28729" name="AutoShape 57"/>
            <p:cNvSpPr>
              <a:spLocks noChangeArrowheads="1"/>
            </p:cNvSpPr>
            <p:nvPr/>
          </p:nvSpPr>
          <p:spPr bwMode="gray">
            <a:xfrm>
              <a:off x="480" y="336"/>
              <a:ext cx="1486" cy="884"/>
            </a:xfrm>
            <a:prstGeom prst="homePlate">
              <a:avLst>
                <a:gd name="adj" fmla="val 42025"/>
              </a:avLst>
            </a:prstGeom>
            <a:gradFill rotWithShape="1">
              <a:gsLst>
                <a:gs pos="0">
                  <a:schemeClr val="folHlink">
                    <a:gamma/>
                    <a:tint val="41176"/>
                    <a:invGamma/>
                  </a:schemeClr>
                </a:gs>
                <a:gs pos="100000">
                  <a:schemeClr val="folHlink"/>
                </a:gs>
              </a:gsLst>
              <a:lin ang="18900000" scaled="1"/>
            </a:gradFill>
            <a:ln w="25400" algn="ctr">
              <a:solidFill>
                <a:srgbClr val="F8F8F8"/>
              </a:solidFill>
              <a:miter lim="800000"/>
              <a:headEnd/>
              <a:tailEnd/>
            </a:ln>
            <a:effectLst>
              <a:outerShdw dist="53882" dir="2700000" algn="ctr" rotWithShape="0">
                <a:srgbClr val="000000">
                  <a:alpha val="50000"/>
                </a:srgbClr>
              </a:outerShdw>
            </a:effectLst>
          </p:spPr>
          <p:txBody>
            <a:bodyPr wrap="none" anchor="ctr"/>
            <a:lstStyle/>
            <a:p>
              <a:endParaRPr lang="en-US"/>
            </a:p>
          </p:txBody>
        </p:sp>
        <p:sp>
          <p:nvSpPr>
            <p:cNvPr id="28730" name="AutoShape 58"/>
            <p:cNvSpPr>
              <a:spLocks noChangeArrowheads="1"/>
            </p:cNvSpPr>
            <p:nvPr/>
          </p:nvSpPr>
          <p:spPr bwMode="gray">
            <a:xfrm>
              <a:off x="529" y="371"/>
              <a:ext cx="1375" cy="811"/>
            </a:xfrm>
            <a:prstGeom prst="homePlate">
              <a:avLst>
                <a:gd name="adj" fmla="val 42386"/>
              </a:avLst>
            </a:prstGeom>
            <a:gradFill rotWithShape="1">
              <a:gsLst>
                <a:gs pos="0">
                  <a:schemeClr val="folHlink">
                    <a:gamma/>
                    <a:shade val="69804"/>
                    <a:invGamma/>
                  </a:schemeClr>
                </a:gs>
                <a:gs pos="100000">
                  <a:schemeClr val="folHlink"/>
                </a:gs>
              </a:gsLst>
              <a:lin ang="18900000" scaled="1"/>
            </a:gradFill>
            <a:ln w="12700" algn="ctr">
              <a:solidFill>
                <a:srgbClr val="F8F8F8"/>
              </a:solidFill>
              <a:miter lim="800000"/>
              <a:headEnd/>
              <a:tailEnd/>
            </a:ln>
            <a:effectLst>
              <a:outerShdw dist="53882" dir="2700000" algn="ctr" rotWithShape="0">
                <a:srgbClr val="000000">
                  <a:alpha val="50000"/>
                </a:srgbClr>
              </a:outerShdw>
            </a:effectLst>
          </p:spPr>
          <p:txBody>
            <a:bodyPr wrap="none" anchor="ctr"/>
            <a:lstStyle/>
            <a:p>
              <a:endParaRPr lang="en-US"/>
            </a:p>
          </p:txBody>
        </p:sp>
      </p:grpSp>
      <p:grpSp>
        <p:nvGrpSpPr>
          <p:cNvPr id="28731" name="Group 59"/>
          <p:cNvGrpSpPr>
            <a:grpSpLocks/>
          </p:cNvGrpSpPr>
          <p:nvPr/>
        </p:nvGrpSpPr>
        <p:grpSpPr bwMode="auto">
          <a:xfrm flipH="1">
            <a:off x="2854325" y="2865438"/>
            <a:ext cx="1676400" cy="1403350"/>
            <a:chOff x="480" y="336"/>
            <a:chExt cx="1486" cy="884"/>
          </a:xfrm>
        </p:grpSpPr>
        <p:sp>
          <p:nvSpPr>
            <p:cNvPr id="28732" name="AutoShape 60"/>
            <p:cNvSpPr>
              <a:spLocks noChangeArrowheads="1"/>
            </p:cNvSpPr>
            <p:nvPr/>
          </p:nvSpPr>
          <p:spPr bwMode="gray">
            <a:xfrm>
              <a:off x="480" y="336"/>
              <a:ext cx="1486" cy="884"/>
            </a:xfrm>
            <a:prstGeom prst="homePlate">
              <a:avLst>
                <a:gd name="adj" fmla="val 42025"/>
              </a:avLst>
            </a:prstGeom>
            <a:gradFill rotWithShape="1">
              <a:gsLst>
                <a:gs pos="0">
                  <a:schemeClr val="accent2"/>
                </a:gs>
                <a:gs pos="100000">
                  <a:schemeClr val="accent2">
                    <a:gamma/>
                    <a:tint val="50980"/>
                    <a:invGamma/>
                  </a:schemeClr>
                </a:gs>
              </a:gsLst>
              <a:lin ang="2700000" scaled="1"/>
            </a:gradFill>
            <a:ln w="25400" algn="ctr">
              <a:solidFill>
                <a:srgbClr val="F8F8F8"/>
              </a:solidFill>
              <a:miter lim="800000"/>
              <a:headEnd/>
              <a:tailEnd/>
            </a:ln>
            <a:effectLst>
              <a:outerShdw dist="53882" dir="2700000" algn="ctr" rotWithShape="0">
                <a:srgbClr val="000000">
                  <a:alpha val="50000"/>
                </a:srgbClr>
              </a:outerShdw>
            </a:effectLst>
          </p:spPr>
          <p:txBody>
            <a:bodyPr wrap="none" anchor="ctr"/>
            <a:lstStyle/>
            <a:p>
              <a:endParaRPr lang="en-US"/>
            </a:p>
          </p:txBody>
        </p:sp>
        <p:sp>
          <p:nvSpPr>
            <p:cNvPr id="28733" name="AutoShape 61"/>
            <p:cNvSpPr>
              <a:spLocks noChangeArrowheads="1"/>
            </p:cNvSpPr>
            <p:nvPr/>
          </p:nvSpPr>
          <p:spPr bwMode="gray">
            <a:xfrm>
              <a:off x="529" y="371"/>
              <a:ext cx="1375" cy="811"/>
            </a:xfrm>
            <a:prstGeom prst="homePlate">
              <a:avLst>
                <a:gd name="adj" fmla="val 42386"/>
              </a:avLst>
            </a:prstGeom>
            <a:gradFill rotWithShape="1">
              <a:gsLst>
                <a:gs pos="0">
                  <a:schemeClr val="accent2"/>
                </a:gs>
                <a:gs pos="100000">
                  <a:schemeClr val="accent2">
                    <a:gamma/>
                    <a:shade val="66667"/>
                    <a:invGamma/>
                  </a:schemeClr>
                </a:gs>
              </a:gsLst>
              <a:lin ang="2700000" scaled="1"/>
            </a:gradFill>
            <a:ln w="12700" algn="ctr">
              <a:solidFill>
                <a:srgbClr val="F8F8F8"/>
              </a:solidFill>
              <a:miter lim="800000"/>
              <a:headEnd/>
              <a:tailEnd/>
            </a:ln>
            <a:effectLst>
              <a:outerShdw dist="53882" dir="2700000" algn="ctr" rotWithShape="0">
                <a:srgbClr val="000000">
                  <a:alpha val="50000"/>
                </a:srgbClr>
              </a:outerShdw>
            </a:effectLst>
          </p:spPr>
          <p:txBody>
            <a:bodyPr wrap="none" anchor="ctr"/>
            <a:lstStyle/>
            <a:p>
              <a:endParaRPr lang="en-US"/>
            </a:p>
          </p:txBody>
        </p:sp>
      </p:grpSp>
      <p:sp>
        <p:nvSpPr>
          <p:cNvPr id="28734" name="Text Box 8"/>
          <p:cNvSpPr txBox="1">
            <a:spLocks noChangeArrowheads="1"/>
          </p:cNvSpPr>
          <p:nvPr/>
        </p:nvSpPr>
        <p:spPr bwMode="white">
          <a:xfrm>
            <a:off x="3095719" y="3333690"/>
            <a:ext cx="1476281" cy="400110"/>
          </a:xfrm>
          <a:prstGeom prst="rect">
            <a:avLst/>
          </a:prstGeom>
          <a:noFill/>
          <a:ln>
            <a:noFill/>
          </a:ln>
          <a:effectLst>
            <a:outerShdw dist="17961" dir="2700000" algn="ctr" rotWithShape="0">
              <a:srgbClr val="000000"/>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spcBef>
                <a:spcPct val="50000"/>
              </a:spcBef>
            </a:pPr>
            <a:r>
              <a:rPr lang="en-US" sz="2000" dirty="0" smtClean="0">
                <a:solidFill>
                  <a:srgbClr val="F8F8F8"/>
                </a:solidFill>
                <a:latin typeface="Calibri" pitchFamily="34" charset="0"/>
              </a:rPr>
              <a:t>THẾ MẠNH</a:t>
            </a:r>
            <a:endParaRPr lang="en-US" sz="2000" dirty="0">
              <a:solidFill>
                <a:srgbClr val="F8F8F8"/>
              </a:solidFill>
              <a:latin typeface="Calibri" pitchFamily="34" charset="0"/>
            </a:endParaRPr>
          </a:p>
        </p:txBody>
      </p:sp>
      <p:sp>
        <p:nvSpPr>
          <p:cNvPr id="28735" name="Text Box 8"/>
          <p:cNvSpPr txBox="1">
            <a:spLocks noChangeArrowheads="1"/>
          </p:cNvSpPr>
          <p:nvPr/>
        </p:nvSpPr>
        <p:spPr bwMode="white">
          <a:xfrm>
            <a:off x="4572000" y="3333690"/>
            <a:ext cx="1511016" cy="400110"/>
          </a:xfrm>
          <a:prstGeom prst="rect">
            <a:avLst/>
          </a:prstGeom>
          <a:noFill/>
          <a:ln>
            <a:noFill/>
          </a:ln>
          <a:effectLst>
            <a:outerShdw dist="17961" dir="2700000" algn="ctr" rotWithShape="0">
              <a:srgbClr val="000000"/>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50000"/>
              </a:spcBef>
            </a:pPr>
            <a:r>
              <a:rPr lang="en-US" sz="2000" dirty="0" smtClean="0">
                <a:solidFill>
                  <a:srgbClr val="F8F8F8"/>
                </a:solidFill>
                <a:latin typeface="Calibri" pitchFamily="34" charset="0"/>
              </a:rPr>
              <a:t>KHÁC BIỆT</a:t>
            </a:r>
            <a:endParaRPr lang="en-US" sz="2000" dirty="0">
              <a:solidFill>
                <a:srgbClr val="F8F8F8"/>
              </a:solidFill>
              <a:latin typeface="Calibri" pitchFamily="34" charset="0"/>
            </a:endParaRPr>
          </a:p>
        </p:txBody>
      </p:sp>
      <p:sp>
        <p:nvSpPr>
          <p:cNvPr id="28738" name="AutoShape 66"/>
          <p:cNvSpPr>
            <a:spLocks noChangeArrowheads="1"/>
          </p:cNvSpPr>
          <p:nvPr/>
        </p:nvSpPr>
        <p:spPr bwMode="gray">
          <a:xfrm flipH="1" flipV="1">
            <a:off x="3844925" y="3798888"/>
            <a:ext cx="1371600" cy="1162050"/>
          </a:xfrm>
          <a:custGeom>
            <a:avLst/>
            <a:gdLst>
              <a:gd name="G0" fmla="+- -1698628 0 0"/>
              <a:gd name="G1" fmla="+- -11236449 0 0"/>
              <a:gd name="G2" fmla="+- -1698628 0 -11236449"/>
              <a:gd name="G3" fmla="+- 10800 0 0"/>
              <a:gd name="G4" fmla="+- 0 0 -1698628"/>
              <a:gd name="T0" fmla="*/ 360 256 1"/>
              <a:gd name="T1" fmla="*/ 0 256 1"/>
              <a:gd name="G5" fmla="+- G2 T0 T1"/>
              <a:gd name="G6" fmla="?: G2 G2 G5"/>
              <a:gd name="G7" fmla="+- 0 0 G6"/>
              <a:gd name="G8" fmla="+- 8130 0 0"/>
              <a:gd name="G9" fmla="+- 0 0 -11236449"/>
              <a:gd name="G10" fmla="+- 8130 0 2700"/>
              <a:gd name="G11" fmla="cos G10 -1698628"/>
              <a:gd name="G12" fmla="sin G10 -1698628"/>
              <a:gd name="G13" fmla="cos 13500 -1698628"/>
              <a:gd name="G14" fmla="sin 13500 -1698628"/>
              <a:gd name="G15" fmla="+- G11 10800 0"/>
              <a:gd name="G16" fmla="+- G12 10800 0"/>
              <a:gd name="G17" fmla="+- G13 10800 0"/>
              <a:gd name="G18" fmla="+- G14 10800 0"/>
              <a:gd name="G19" fmla="*/ 8130 1 2"/>
              <a:gd name="G20" fmla="+- G19 5400 0"/>
              <a:gd name="G21" fmla="cos G20 -1698628"/>
              <a:gd name="G22" fmla="sin G20 -1698628"/>
              <a:gd name="G23" fmla="+- G21 10800 0"/>
              <a:gd name="G24" fmla="+- G12 G23 G22"/>
              <a:gd name="G25" fmla="+- G22 G23 G11"/>
              <a:gd name="G26" fmla="cos 10800 -1698628"/>
              <a:gd name="G27" fmla="sin 10800 -1698628"/>
              <a:gd name="G28" fmla="cos 8130 -1698628"/>
              <a:gd name="G29" fmla="sin 8130 -1698628"/>
              <a:gd name="G30" fmla="+- G26 10800 0"/>
              <a:gd name="G31" fmla="+- G27 10800 0"/>
              <a:gd name="G32" fmla="+- G28 10800 0"/>
              <a:gd name="G33" fmla="+- G29 10800 0"/>
              <a:gd name="G34" fmla="+- G19 5400 0"/>
              <a:gd name="G35" fmla="cos G34 -11236449"/>
              <a:gd name="G36" fmla="sin G34 -11236449"/>
              <a:gd name="G37" fmla="+/ -11236449 -1698628 2"/>
              <a:gd name="T2" fmla="*/ 180 256 1"/>
              <a:gd name="T3" fmla="*/ 0 256 1"/>
              <a:gd name="G38" fmla="+- G37 T2 T3"/>
              <a:gd name="G39" fmla="?: G2 G37 G38"/>
              <a:gd name="G40" fmla="cos 10800 G39"/>
              <a:gd name="G41" fmla="sin 10800 G39"/>
              <a:gd name="G42" fmla="cos 8130 G39"/>
              <a:gd name="G43" fmla="sin 8130 G39"/>
              <a:gd name="G44" fmla="+- G40 10800 0"/>
              <a:gd name="G45" fmla="+- G41 10800 0"/>
              <a:gd name="G46" fmla="+- G42 10800 0"/>
              <a:gd name="G47" fmla="+- G43 10800 0"/>
              <a:gd name="G48" fmla="+- G35 10800 0"/>
              <a:gd name="G49" fmla="+- G36 10800 0"/>
              <a:gd name="T4" fmla="*/ 9168 w 21600"/>
              <a:gd name="T5" fmla="*/ 123 h 21600"/>
              <a:gd name="T6" fmla="*/ 1440 w 21600"/>
              <a:gd name="T7" fmla="*/ 9393 h 21600"/>
              <a:gd name="T8" fmla="*/ 9572 w 21600"/>
              <a:gd name="T9" fmla="*/ 2763 h 21600"/>
              <a:gd name="T10" fmla="*/ 22942 w 21600"/>
              <a:gd name="T11" fmla="*/ 4899 h 21600"/>
              <a:gd name="T12" fmla="*/ 21076 w 21600"/>
              <a:gd name="T13" fmla="*/ 10291 h 21600"/>
              <a:gd name="T14" fmla="*/ 15683 w 21600"/>
              <a:gd name="T15" fmla="*/ 8426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112" y="7246"/>
                </a:moveTo>
                <a:cubicBezTo>
                  <a:pt x="16751" y="4446"/>
                  <a:pt x="13912" y="2670"/>
                  <a:pt x="10800" y="2670"/>
                </a:cubicBezTo>
                <a:cubicBezTo>
                  <a:pt x="6776" y="2669"/>
                  <a:pt x="3358" y="5613"/>
                  <a:pt x="2760" y="9591"/>
                </a:cubicBezTo>
                <a:lnTo>
                  <a:pt x="119" y="9195"/>
                </a:lnTo>
                <a:cubicBezTo>
                  <a:pt x="914" y="3909"/>
                  <a:pt x="5455" y="-1"/>
                  <a:pt x="10800" y="0"/>
                </a:cubicBezTo>
                <a:cubicBezTo>
                  <a:pt x="14934" y="0"/>
                  <a:pt x="18706" y="2360"/>
                  <a:pt x="20513" y="6079"/>
                </a:cubicBezTo>
                <a:lnTo>
                  <a:pt x="22942" y="4899"/>
                </a:lnTo>
                <a:lnTo>
                  <a:pt x="21076" y="10291"/>
                </a:lnTo>
                <a:lnTo>
                  <a:pt x="15683" y="8426"/>
                </a:lnTo>
                <a:lnTo>
                  <a:pt x="18112" y="7246"/>
                </a:lnTo>
                <a:close/>
              </a:path>
            </a:pathLst>
          </a:custGeom>
          <a:solidFill>
            <a:schemeClr val="folHlink">
              <a:alpha val="80000"/>
            </a:schemeClr>
          </a:solidFill>
          <a:ln>
            <a:noFill/>
          </a:ln>
          <a:effectLst/>
          <a:extLst>
            <a:ext uri="{91240B29-F687-4F45-9708-019B960494DF}">
              <a14:hiddenLine xmlns="" xmlns:a14="http://schemas.microsoft.com/office/drawing/2010/main" w="9525" cap="rnd">
                <a:solidFill>
                  <a:schemeClr val="tx1"/>
                </a:solidFill>
                <a:prstDash val="sysDot"/>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8688"/>
                                        </p:tgtEl>
                                        <p:attrNameLst>
                                          <p:attrName>style.visibility</p:attrName>
                                        </p:attrNameLst>
                                      </p:cBhvr>
                                      <p:to>
                                        <p:strVal val="visible"/>
                                      </p:to>
                                    </p:set>
                                    <p:animEffect transition="in" filter="circle(in)">
                                      <p:cBhvr>
                                        <p:cTn id="7" dur="2000"/>
                                        <p:tgtEl>
                                          <p:spTgt spid="2868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8694"/>
                                        </p:tgtEl>
                                        <p:attrNameLst>
                                          <p:attrName>style.visibility</p:attrName>
                                        </p:attrNameLst>
                                      </p:cBhvr>
                                      <p:to>
                                        <p:strVal val="visible"/>
                                      </p:to>
                                    </p:set>
                                    <p:animEffect transition="in" filter="wheel(1)">
                                      <p:cBhvr>
                                        <p:cTn id="12" dur="2000"/>
                                        <p:tgtEl>
                                          <p:spTgt spid="28694"/>
                                        </p:tgtEl>
                                      </p:cBhvr>
                                    </p:animEffect>
                                  </p:childTnLst>
                                </p:cTn>
                              </p:par>
                              <p:par>
                                <p:cTn id="13" presetID="21" presetClass="entr" presetSubtype="1" fill="hold" nodeType="withEffect">
                                  <p:stCondLst>
                                    <p:cond delay="0"/>
                                  </p:stCondLst>
                                  <p:childTnLst>
                                    <p:set>
                                      <p:cBhvr>
                                        <p:cTn id="14" dur="1" fill="hold">
                                          <p:stCondLst>
                                            <p:cond delay="0"/>
                                          </p:stCondLst>
                                        </p:cTn>
                                        <p:tgtEl>
                                          <p:spTgt spid="28689"/>
                                        </p:tgtEl>
                                        <p:attrNameLst>
                                          <p:attrName>style.visibility</p:attrName>
                                        </p:attrNameLst>
                                      </p:cBhvr>
                                      <p:to>
                                        <p:strVal val="visible"/>
                                      </p:to>
                                    </p:set>
                                    <p:animEffect transition="in" filter="wheel(1)">
                                      <p:cBhvr>
                                        <p:cTn id="15" dur="2000"/>
                                        <p:tgtEl>
                                          <p:spTgt spid="28689"/>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28709"/>
                                        </p:tgtEl>
                                        <p:attrNameLst>
                                          <p:attrName>style.visibility</p:attrName>
                                        </p:attrNameLst>
                                      </p:cBhvr>
                                      <p:to>
                                        <p:strVal val="visible"/>
                                      </p:to>
                                    </p:set>
                                    <p:animEffect transition="in" filter="wheel(1)">
                                      <p:cBhvr>
                                        <p:cTn id="20" dur="2000"/>
                                        <p:tgtEl>
                                          <p:spTgt spid="28709"/>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28714"/>
                                        </p:tgtEl>
                                        <p:attrNameLst>
                                          <p:attrName>style.visibility</p:attrName>
                                        </p:attrNameLst>
                                      </p:cBhvr>
                                      <p:to>
                                        <p:strVal val="visible"/>
                                      </p:to>
                                    </p:set>
                                    <p:animEffect transition="in" filter="wheel(1)">
                                      <p:cBhvr>
                                        <p:cTn id="23" dur="2000"/>
                                        <p:tgtEl>
                                          <p:spTgt spid="28714"/>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28708"/>
                                        </p:tgtEl>
                                        <p:attrNameLst>
                                          <p:attrName>style.visibility</p:attrName>
                                        </p:attrNameLst>
                                      </p:cBhvr>
                                      <p:to>
                                        <p:strVal val="visible"/>
                                      </p:to>
                                    </p:set>
                                    <p:animEffect transition="in" filter="wheel(1)">
                                      <p:cBhvr>
                                        <p:cTn id="28" dur="2000"/>
                                        <p:tgtEl>
                                          <p:spTgt spid="28708"/>
                                        </p:tgtEl>
                                      </p:cBhvr>
                                    </p:animEffect>
                                  </p:childTnLst>
                                </p:cTn>
                              </p:par>
                              <p:par>
                                <p:cTn id="29" presetID="21" presetClass="entr" presetSubtype="1" fill="hold" nodeType="withEffect">
                                  <p:stCondLst>
                                    <p:cond delay="0"/>
                                  </p:stCondLst>
                                  <p:childTnLst>
                                    <p:set>
                                      <p:cBhvr>
                                        <p:cTn id="30" dur="1" fill="hold">
                                          <p:stCondLst>
                                            <p:cond delay="0"/>
                                          </p:stCondLst>
                                        </p:cTn>
                                        <p:tgtEl>
                                          <p:spTgt spid="28703"/>
                                        </p:tgtEl>
                                        <p:attrNameLst>
                                          <p:attrName>style.visibility</p:attrName>
                                        </p:attrNameLst>
                                      </p:cBhvr>
                                      <p:to>
                                        <p:strVal val="visible"/>
                                      </p:to>
                                    </p:set>
                                    <p:animEffect transition="in" filter="wheel(1)">
                                      <p:cBhvr>
                                        <p:cTn id="31" dur="2000"/>
                                        <p:tgtEl>
                                          <p:spTgt spid="28703"/>
                                        </p:tgtEl>
                                      </p:cBhvr>
                                    </p:animEffect>
                                  </p:childTnLst>
                                </p:cTn>
                              </p:par>
                            </p:childTnLst>
                          </p:cTn>
                        </p:par>
                      </p:childTnLst>
                    </p:cTn>
                  </p:par>
                  <p:par>
                    <p:cTn id="32" fill="hold">
                      <p:stCondLst>
                        <p:cond delay="indefinite"/>
                      </p:stCondLst>
                      <p:childTnLst>
                        <p:par>
                          <p:cTn id="33" fill="hold">
                            <p:stCondLst>
                              <p:cond delay="0"/>
                            </p:stCondLst>
                            <p:childTnLst>
                              <p:par>
                                <p:cTn id="34" presetID="45" presetClass="entr" presetSubtype="0" fill="hold" grpId="0" nodeType="clickEffect">
                                  <p:stCondLst>
                                    <p:cond delay="0"/>
                                  </p:stCondLst>
                                  <p:childTnLst>
                                    <p:set>
                                      <p:cBhvr>
                                        <p:cTn id="35" dur="1" fill="hold">
                                          <p:stCondLst>
                                            <p:cond delay="0"/>
                                          </p:stCondLst>
                                        </p:cTn>
                                        <p:tgtEl>
                                          <p:spTgt spid="28687"/>
                                        </p:tgtEl>
                                        <p:attrNameLst>
                                          <p:attrName>style.visibility</p:attrName>
                                        </p:attrNameLst>
                                      </p:cBhvr>
                                      <p:to>
                                        <p:strVal val="visible"/>
                                      </p:to>
                                    </p:set>
                                    <p:animEffect transition="in" filter="fade">
                                      <p:cBhvr>
                                        <p:cTn id="36" dur="2000"/>
                                        <p:tgtEl>
                                          <p:spTgt spid="28687"/>
                                        </p:tgtEl>
                                      </p:cBhvr>
                                    </p:animEffect>
                                    <p:anim calcmode="lin" valueType="num">
                                      <p:cBhvr>
                                        <p:cTn id="37" dur="2000" fill="hold"/>
                                        <p:tgtEl>
                                          <p:spTgt spid="28687"/>
                                        </p:tgtEl>
                                        <p:attrNameLst>
                                          <p:attrName>ppt_w</p:attrName>
                                        </p:attrNameLst>
                                      </p:cBhvr>
                                      <p:tavLst>
                                        <p:tav tm="0" fmla="#ppt_w*sin(2.5*pi*$)">
                                          <p:val>
                                            <p:fltVal val="0"/>
                                          </p:val>
                                        </p:tav>
                                        <p:tav tm="100000">
                                          <p:val>
                                            <p:fltVal val="1"/>
                                          </p:val>
                                        </p:tav>
                                      </p:tavLst>
                                    </p:anim>
                                    <p:anim calcmode="lin" valueType="num">
                                      <p:cBhvr>
                                        <p:cTn id="38" dur="2000" fill="hold"/>
                                        <p:tgtEl>
                                          <p:spTgt spid="28687"/>
                                        </p:tgtEl>
                                        <p:attrNameLst>
                                          <p:attrName>ppt_h</p:attrName>
                                        </p:attrNameLst>
                                      </p:cBhvr>
                                      <p:tavLst>
                                        <p:tav tm="0">
                                          <p:val>
                                            <p:strVal val="#ppt_h"/>
                                          </p:val>
                                        </p:tav>
                                        <p:tav tm="100000">
                                          <p:val>
                                            <p:strVal val="#ppt_h"/>
                                          </p:val>
                                        </p:tav>
                                      </p:tavLst>
                                    </p:anim>
                                  </p:childTnLst>
                                </p:cTn>
                              </p:par>
                              <p:par>
                                <p:cTn id="39" presetID="45" presetClass="entr" presetSubtype="0" fill="hold" nodeType="withEffect">
                                  <p:stCondLst>
                                    <p:cond delay="0"/>
                                  </p:stCondLst>
                                  <p:childTnLst>
                                    <p:set>
                                      <p:cBhvr>
                                        <p:cTn id="40" dur="1" fill="hold">
                                          <p:stCondLst>
                                            <p:cond delay="0"/>
                                          </p:stCondLst>
                                        </p:cTn>
                                        <p:tgtEl>
                                          <p:spTgt spid="28731"/>
                                        </p:tgtEl>
                                        <p:attrNameLst>
                                          <p:attrName>style.visibility</p:attrName>
                                        </p:attrNameLst>
                                      </p:cBhvr>
                                      <p:to>
                                        <p:strVal val="visible"/>
                                      </p:to>
                                    </p:set>
                                    <p:animEffect transition="in" filter="fade">
                                      <p:cBhvr>
                                        <p:cTn id="41" dur="2000"/>
                                        <p:tgtEl>
                                          <p:spTgt spid="28731"/>
                                        </p:tgtEl>
                                      </p:cBhvr>
                                    </p:animEffect>
                                    <p:anim calcmode="lin" valueType="num">
                                      <p:cBhvr>
                                        <p:cTn id="42" dur="2000" fill="hold"/>
                                        <p:tgtEl>
                                          <p:spTgt spid="28731"/>
                                        </p:tgtEl>
                                        <p:attrNameLst>
                                          <p:attrName>ppt_w</p:attrName>
                                        </p:attrNameLst>
                                      </p:cBhvr>
                                      <p:tavLst>
                                        <p:tav tm="0" fmla="#ppt_w*sin(2.5*pi*$)">
                                          <p:val>
                                            <p:fltVal val="0"/>
                                          </p:val>
                                        </p:tav>
                                        <p:tav tm="100000">
                                          <p:val>
                                            <p:fltVal val="1"/>
                                          </p:val>
                                        </p:tav>
                                      </p:tavLst>
                                    </p:anim>
                                    <p:anim calcmode="lin" valueType="num">
                                      <p:cBhvr>
                                        <p:cTn id="43" dur="2000" fill="hold"/>
                                        <p:tgtEl>
                                          <p:spTgt spid="28731"/>
                                        </p:tgtEl>
                                        <p:attrNameLst>
                                          <p:attrName>ppt_h</p:attrName>
                                        </p:attrNameLst>
                                      </p:cBhvr>
                                      <p:tavLst>
                                        <p:tav tm="0">
                                          <p:val>
                                            <p:strVal val="#ppt_h"/>
                                          </p:val>
                                        </p:tav>
                                        <p:tav tm="100000">
                                          <p:val>
                                            <p:strVal val="#ppt_h"/>
                                          </p:val>
                                        </p:tav>
                                      </p:tavLst>
                                    </p:anim>
                                  </p:childTnLst>
                                </p:cTn>
                              </p:par>
                              <p:par>
                                <p:cTn id="44" presetID="45" presetClass="entr" presetSubtype="0" fill="hold" grpId="0" nodeType="withEffect">
                                  <p:stCondLst>
                                    <p:cond delay="0"/>
                                  </p:stCondLst>
                                  <p:childTnLst>
                                    <p:set>
                                      <p:cBhvr>
                                        <p:cTn id="45" dur="1" fill="hold">
                                          <p:stCondLst>
                                            <p:cond delay="0"/>
                                          </p:stCondLst>
                                        </p:cTn>
                                        <p:tgtEl>
                                          <p:spTgt spid="28734"/>
                                        </p:tgtEl>
                                        <p:attrNameLst>
                                          <p:attrName>style.visibility</p:attrName>
                                        </p:attrNameLst>
                                      </p:cBhvr>
                                      <p:to>
                                        <p:strVal val="visible"/>
                                      </p:to>
                                    </p:set>
                                    <p:animEffect transition="in" filter="fade">
                                      <p:cBhvr>
                                        <p:cTn id="46" dur="2000"/>
                                        <p:tgtEl>
                                          <p:spTgt spid="28734"/>
                                        </p:tgtEl>
                                      </p:cBhvr>
                                    </p:animEffect>
                                    <p:anim calcmode="lin" valueType="num">
                                      <p:cBhvr>
                                        <p:cTn id="47" dur="2000" fill="hold"/>
                                        <p:tgtEl>
                                          <p:spTgt spid="28734"/>
                                        </p:tgtEl>
                                        <p:attrNameLst>
                                          <p:attrName>ppt_w</p:attrName>
                                        </p:attrNameLst>
                                      </p:cBhvr>
                                      <p:tavLst>
                                        <p:tav tm="0" fmla="#ppt_w*sin(2.5*pi*$)">
                                          <p:val>
                                            <p:fltVal val="0"/>
                                          </p:val>
                                        </p:tav>
                                        <p:tav tm="100000">
                                          <p:val>
                                            <p:fltVal val="1"/>
                                          </p:val>
                                        </p:tav>
                                      </p:tavLst>
                                    </p:anim>
                                    <p:anim calcmode="lin" valueType="num">
                                      <p:cBhvr>
                                        <p:cTn id="48" dur="2000" fill="hold"/>
                                        <p:tgtEl>
                                          <p:spTgt spid="28734"/>
                                        </p:tgtEl>
                                        <p:attrNameLst>
                                          <p:attrName>ppt_h</p:attrName>
                                        </p:attrNameLst>
                                      </p:cBhvr>
                                      <p:tavLst>
                                        <p:tav tm="0">
                                          <p:val>
                                            <p:strVal val="#ppt_h"/>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45" presetClass="entr" presetSubtype="0" fill="hold" nodeType="clickEffect">
                                  <p:stCondLst>
                                    <p:cond delay="0"/>
                                  </p:stCondLst>
                                  <p:childTnLst>
                                    <p:set>
                                      <p:cBhvr>
                                        <p:cTn id="52" dur="1" fill="hold">
                                          <p:stCondLst>
                                            <p:cond delay="0"/>
                                          </p:stCondLst>
                                        </p:cTn>
                                        <p:tgtEl>
                                          <p:spTgt spid="28728"/>
                                        </p:tgtEl>
                                        <p:attrNameLst>
                                          <p:attrName>style.visibility</p:attrName>
                                        </p:attrNameLst>
                                      </p:cBhvr>
                                      <p:to>
                                        <p:strVal val="visible"/>
                                      </p:to>
                                    </p:set>
                                    <p:animEffect transition="in" filter="fade">
                                      <p:cBhvr>
                                        <p:cTn id="53" dur="2000"/>
                                        <p:tgtEl>
                                          <p:spTgt spid="28728"/>
                                        </p:tgtEl>
                                      </p:cBhvr>
                                    </p:animEffect>
                                    <p:anim calcmode="lin" valueType="num">
                                      <p:cBhvr>
                                        <p:cTn id="54" dur="2000" fill="hold"/>
                                        <p:tgtEl>
                                          <p:spTgt spid="28728"/>
                                        </p:tgtEl>
                                        <p:attrNameLst>
                                          <p:attrName>ppt_w</p:attrName>
                                        </p:attrNameLst>
                                      </p:cBhvr>
                                      <p:tavLst>
                                        <p:tav tm="0" fmla="#ppt_w*sin(2.5*pi*$)">
                                          <p:val>
                                            <p:fltVal val="0"/>
                                          </p:val>
                                        </p:tav>
                                        <p:tav tm="100000">
                                          <p:val>
                                            <p:fltVal val="1"/>
                                          </p:val>
                                        </p:tav>
                                      </p:tavLst>
                                    </p:anim>
                                    <p:anim calcmode="lin" valueType="num">
                                      <p:cBhvr>
                                        <p:cTn id="55" dur="2000" fill="hold"/>
                                        <p:tgtEl>
                                          <p:spTgt spid="28728"/>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28686"/>
                                        </p:tgtEl>
                                        <p:attrNameLst>
                                          <p:attrName>style.visibility</p:attrName>
                                        </p:attrNameLst>
                                      </p:cBhvr>
                                      <p:to>
                                        <p:strVal val="visible"/>
                                      </p:to>
                                    </p:set>
                                    <p:animEffect transition="in" filter="fade">
                                      <p:cBhvr>
                                        <p:cTn id="58" dur="2000"/>
                                        <p:tgtEl>
                                          <p:spTgt spid="28686"/>
                                        </p:tgtEl>
                                      </p:cBhvr>
                                    </p:animEffect>
                                    <p:anim calcmode="lin" valueType="num">
                                      <p:cBhvr>
                                        <p:cTn id="59" dur="2000" fill="hold"/>
                                        <p:tgtEl>
                                          <p:spTgt spid="28686"/>
                                        </p:tgtEl>
                                        <p:attrNameLst>
                                          <p:attrName>ppt_w</p:attrName>
                                        </p:attrNameLst>
                                      </p:cBhvr>
                                      <p:tavLst>
                                        <p:tav tm="0" fmla="#ppt_w*sin(2.5*pi*$)">
                                          <p:val>
                                            <p:fltVal val="0"/>
                                          </p:val>
                                        </p:tav>
                                        <p:tav tm="100000">
                                          <p:val>
                                            <p:fltVal val="1"/>
                                          </p:val>
                                        </p:tav>
                                      </p:tavLst>
                                    </p:anim>
                                    <p:anim calcmode="lin" valueType="num">
                                      <p:cBhvr>
                                        <p:cTn id="60" dur="2000" fill="hold"/>
                                        <p:tgtEl>
                                          <p:spTgt spid="28686"/>
                                        </p:tgtEl>
                                        <p:attrNameLst>
                                          <p:attrName>ppt_h</p:attrName>
                                        </p:attrNameLst>
                                      </p:cBhvr>
                                      <p:tavLst>
                                        <p:tav tm="0">
                                          <p:val>
                                            <p:strVal val="#ppt_h"/>
                                          </p:val>
                                        </p:tav>
                                        <p:tav tm="100000">
                                          <p:val>
                                            <p:strVal val="#ppt_h"/>
                                          </p:val>
                                        </p:tav>
                                      </p:tavLst>
                                    </p:anim>
                                  </p:childTnLst>
                                </p:cTn>
                              </p:par>
                              <p:par>
                                <p:cTn id="61" presetID="45" presetClass="entr" presetSubtype="0" fill="hold" grpId="0" nodeType="withEffect">
                                  <p:stCondLst>
                                    <p:cond delay="0"/>
                                  </p:stCondLst>
                                  <p:childTnLst>
                                    <p:set>
                                      <p:cBhvr>
                                        <p:cTn id="62" dur="1" fill="hold">
                                          <p:stCondLst>
                                            <p:cond delay="0"/>
                                          </p:stCondLst>
                                        </p:cTn>
                                        <p:tgtEl>
                                          <p:spTgt spid="28735"/>
                                        </p:tgtEl>
                                        <p:attrNameLst>
                                          <p:attrName>style.visibility</p:attrName>
                                        </p:attrNameLst>
                                      </p:cBhvr>
                                      <p:to>
                                        <p:strVal val="visible"/>
                                      </p:to>
                                    </p:set>
                                    <p:animEffect transition="in" filter="fade">
                                      <p:cBhvr>
                                        <p:cTn id="63" dur="2000"/>
                                        <p:tgtEl>
                                          <p:spTgt spid="28735"/>
                                        </p:tgtEl>
                                      </p:cBhvr>
                                    </p:animEffect>
                                    <p:anim calcmode="lin" valueType="num">
                                      <p:cBhvr>
                                        <p:cTn id="64" dur="2000" fill="hold"/>
                                        <p:tgtEl>
                                          <p:spTgt spid="28735"/>
                                        </p:tgtEl>
                                        <p:attrNameLst>
                                          <p:attrName>ppt_w</p:attrName>
                                        </p:attrNameLst>
                                      </p:cBhvr>
                                      <p:tavLst>
                                        <p:tav tm="0" fmla="#ppt_w*sin(2.5*pi*$)">
                                          <p:val>
                                            <p:fltVal val="0"/>
                                          </p:val>
                                        </p:tav>
                                        <p:tav tm="100000">
                                          <p:val>
                                            <p:fltVal val="1"/>
                                          </p:val>
                                        </p:tav>
                                      </p:tavLst>
                                    </p:anim>
                                    <p:anim calcmode="lin" valueType="num">
                                      <p:cBhvr>
                                        <p:cTn id="65" dur="2000" fill="hold"/>
                                        <p:tgtEl>
                                          <p:spTgt spid="28735"/>
                                        </p:tgtEl>
                                        <p:attrNameLst>
                                          <p:attrName>ppt_h</p:attrName>
                                        </p:attrNameLst>
                                      </p:cBhvr>
                                      <p:tavLst>
                                        <p:tav tm="0">
                                          <p:val>
                                            <p:strVal val="#ppt_h"/>
                                          </p:val>
                                        </p:tav>
                                        <p:tav tm="100000">
                                          <p:val>
                                            <p:strVal val="#ppt_h"/>
                                          </p:val>
                                        </p:tav>
                                      </p:tavLst>
                                    </p:anim>
                                  </p:childTnLst>
                                </p:cTn>
                              </p:par>
                            </p:childTnLst>
                          </p:cTn>
                        </p:par>
                      </p:childTnLst>
                    </p:cTn>
                  </p:par>
                  <p:par>
                    <p:cTn id="66" fill="hold">
                      <p:stCondLst>
                        <p:cond delay="indefinite"/>
                      </p:stCondLst>
                      <p:childTnLst>
                        <p:par>
                          <p:cTn id="67" fill="hold">
                            <p:stCondLst>
                              <p:cond delay="0"/>
                            </p:stCondLst>
                            <p:childTnLst>
                              <p:par>
                                <p:cTn id="68" presetID="6" presetClass="entr" presetSubtype="16" fill="hold" grpId="0" nodeType="clickEffect">
                                  <p:stCondLst>
                                    <p:cond delay="0"/>
                                  </p:stCondLst>
                                  <p:childTnLst>
                                    <p:set>
                                      <p:cBhvr>
                                        <p:cTn id="69" dur="1" fill="hold">
                                          <p:stCondLst>
                                            <p:cond delay="0"/>
                                          </p:stCondLst>
                                        </p:cTn>
                                        <p:tgtEl>
                                          <p:spTgt spid="28701"/>
                                        </p:tgtEl>
                                        <p:attrNameLst>
                                          <p:attrName>style.visibility</p:attrName>
                                        </p:attrNameLst>
                                      </p:cBhvr>
                                      <p:to>
                                        <p:strVal val="visible"/>
                                      </p:to>
                                    </p:set>
                                    <p:animEffect transition="in" filter="circle(in)">
                                      <p:cBhvr>
                                        <p:cTn id="70" dur="2000"/>
                                        <p:tgtEl>
                                          <p:spTgt spid="28701"/>
                                        </p:tgtEl>
                                      </p:cBhvr>
                                    </p:animEffect>
                                  </p:childTnLst>
                                </p:cTn>
                              </p:par>
                              <p:par>
                                <p:cTn id="71" presetID="6" presetClass="entr" presetSubtype="16" fill="hold" nodeType="withEffect">
                                  <p:stCondLst>
                                    <p:cond delay="0"/>
                                  </p:stCondLst>
                                  <p:childTnLst>
                                    <p:set>
                                      <p:cBhvr>
                                        <p:cTn id="72" dur="1" fill="hold">
                                          <p:stCondLst>
                                            <p:cond delay="0"/>
                                          </p:stCondLst>
                                        </p:cTn>
                                        <p:tgtEl>
                                          <p:spTgt spid="28696"/>
                                        </p:tgtEl>
                                        <p:attrNameLst>
                                          <p:attrName>style.visibility</p:attrName>
                                        </p:attrNameLst>
                                      </p:cBhvr>
                                      <p:to>
                                        <p:strVal val="visible"/>
                                      </p:to>
                                    </p:set>
                                    <p:animEffect transition="in" filter="circle(in)">
                                      <p:cBhvr>
                                        <p:cTn id="73" dur="2000"/>
                                        <p:tgtEl>
                                          <p:spTgt spid="28696"/>
                                        </p:tgtEl>
                                      </p:cBhvr>
                                    </p:animEffect>
                                  </p:childTnLst>
                                </p:cTn>
                              </p:par>
                            </p:childTnLst>
                          </p:cTn>
                        </p:par>
                      </p:childTnLst>
                    </p:cTn>
                  </p:par>
                  <p:par>
                    <p:cTn id="74" fill="hold">
                      <p:stCondLst>
                        <p:cond delay="indefinite"/>
                      </p:stCondLst>
                      <p:childTnLst>
                        <p:par>
                          <p:cTn id="75" fill="hold">
                            <p:stCondLst>
                              <p:cond delay="0"/>
                            </p:stCondLst>
                            <p:childTnLst>
                              <p:par>
                                <p:cTn id="76" presetID="6" presetClass="entr" presetSubtype="16" fill="hold" grpId="0" nodeType="clickEffect">
                                  <p:stCondLst>
                                    <p:cond delay="0"/>
                                  </p:stCondLst>
                                  <p:childTnLst>
                                    <p:set>
                                      <p:cBhvr>
                                        <p:cTn id="77" dur="1" fill="hold">
                                          <p:stCondLst>
                                            <p:cond delay="0"/>
                                          </p:stCondLst>
                                        </p:cTn>
                                        <p:tgtEl>
                                          <p:spTgt spid="28726"/>
                                        </p:tgtEl>
                                        <p:attrNameLst>
                                          <p:attrName>style.visibility</p:attrName>
                                        </p:attrNameLst>
                                      </p:cBhvr>
                                      <p:to>
                                        <p:strVal val="visible"/>
                                      </p:to>
                                    </p:set>
                                    <p:animEffect transition="in" filter="circle(in)">
                                      <p:cBhvr>
                                        <p:cTn id="78" dur="2000"/>
                                        <p:tgtEl>
                                          <p:spTgt spid="28726"/>
                                        </p:tgtEl>
                                      </p:cBhvr>
                                    </p:animEffect>
                                  </p:childTnLst>
                                </p:cTn>
                              </p:par>
                              <p:par>
                                <p:cTn id="79" presetID="6" presetClass="entr" presetSubtype="16" fill="hold" nodeType="withEffect">
                                  <p:stCondLst>
                                    <p:cond delay="0"/>
                                  </p:stCondLst>
                                  <p:childTnLst>
                                    <p:set>
                                      <p:cBhvr>
                                        <p:cTn id="80" dur="1" fill="hold">
                                          <p:stCondLst>
                                            <p:cond delay="0"/>
                                          </p:stCondLst>
                                        </p:cTn>
                                        <p:tgtEl>
                                          <p:spTgt spid="28721"/>
                                        </p:tgtEl>
                                        <p:attrNameLst>
                                          <p:attrName>style.visibility</p:attrName>
                                        </p:attrNameLst>
                                      </p:cBhvr>
                                      <p:to>
                                        <p:strVal val="visible"/>
                                      </p:to>
                                    </p:set>
                                    <p:animEffect transition="in" filter="circle(in)">
                                      <p:cBhvr>
                                        <p:cTn id="81" dur="2000"/>
                                        <p:tgtEl>
                                          <p:spTgt spid="28721"/>
                                        </p:tgtEl>
                                      </p:cBhvr>
                                    </p:animEffect>
                                  </p:childTnLst>
                                </p:cTn>
                              </p:par>
                            </p:childTnLst>
                          </p:cTn>
                        </p:par>
                      </p:childTnLst>
                    </p:cTn>
                  </p:par>
                  <p:par>
                    <p:cTn id="82" fill="hold">
                      <p:stCondLst>
                        <p:cond delay="indefinite"/>
                      </p:stCondLst>
                      <p:childTnLst>
                        <p:par>
                          <p:cTn id="83" fill="hold">
                            <p:stCondLst>
                              <p:cond delay="0"/>
                            </p:stCondLst>
                            <p:childTnLst>
                              <p:par>
                                <p:cTn id="84" presetID="6" presetClass="entr" presetSubtype="16" fill="hold" grpId="0" nodeType="clickEffect">
                                  <p:stCondLst>
                                    <p:cond delay="0"/>
                                  </p:stCondLst>
                                  <p:childTnLst>
                                    <p:set>
                                      <p:cBhvr>
                                        <p:cTn id="85" dur="1" fill="hold">
                                          <p:stCondLst>
                                            <p:cond delay="0"/>
                                          </p:stCondLst>
                                        </p:cTn>
                                        <p:tgtEl>
                                          <p:spTgt spid="28720"/>
                                        </p:tgtEl>
                                        <p:attrNameLst>
                                          <p:attrName>style.visibility</p:attrName>
                                        </p:attrNameLst>
                                      </p:cBhvr>
                                      <p:to>
                                        <p:strVal val="visible"/>
                                      </p:to>
                                    </p:set>
                                    <p:animEffect transition="in" filter="circle(in)">
                                      <p:cBhvr>
                                        <p:cTn id="86" dur="2000"/>
                                        <p:tgtEl>
                                          <p:spTgt spid="28720"/>
                                        </p:tgtEl>
                                      </p:cBhvr>
                                    </p:animEffect>
                                  </p:childTnLst>
                                </p:cTn>
                              </p:par>
                              <p:par>
                                <p:cTn id="87" presetID="6" presetClass="entr" presetSubtype="16" fill="hold" nodeType="withEffect">
                                  <p:stCondLst>
                                    <p:cond delay="0"/>
                                  </p:stCondLst>
                                  <p:childTnLst>
                                    <p:set>
                                      <p:cBhvr>
                                        <p:cTn id="88" dur="1" fill="hold">
                                          <p:stCondLst>
                                            <p:cond delay="0"/>
                                          </p:stCondLst>
                                        </p:cTn>
                                        <p:tgtEl>
                                          <p:spTgt spid="28715"/>
                                        </p:tgtEl>
                                        <p:attrNameLst>
                                          <p:attrName>style.visibility</p:attrName>
                                        </p:attrNameLst>
                                      </p:cBhvr>
                                      <p:to>
                                        <p:strVal val="visible"/>
                                      </p:to>
                                    </p:set>
                                    <p:animEffect transition="in" filter="circle(in)">
                                      <p:cBhvr>
                                        <p:cTn id="89" dur="2000"/>
                                        <p:tgtEl>
                                          <p:spTgt spid="28715"/>
                                        </p:tgtEl>
                                      </p:cBhvr>
                                    </p:animEffect>
                                  </p:childTnLst>
                                </p:cTn>
                              </p:par>
                            </p:childTnLst>
                          </p:cTn>
                        </p:par>
                      </p:childTnLst>
                    </p:cTn>
                  </p:par>
                  <p:par>
                    <p:cTn id="90" fill="hold">
                      <p:stCondLst>
                        <p:cond delay="indefinite"/>
                      </p:stCondLst>
                      <p:childTnLst>
                        <p:par>
                          <p:cTn id="91" fill="hold">
                            <p:stCondLst>
                              <p:cond delay="0"/>
                            </p:stCondLst>
                            <p:childTnLst>
                              <p:par>
                                <p:cTn id="92" presetID="21" presetClass="entr" presetSubtype="1" fill="hold" grpId="0" nodeType="clickEffect">
                                  <p:stCondLst>
                                    <p:cond delay="0"/>
                                  </p:stCondLst>
                                  <p:childTnLst>
                                    <p:set>
                                      <p:cBhvr>
                                        <p:cTn id="93" dur="1" fill="hold">
                                          <p:stCondLst>
                                            <p:cond delay="0"/>
                                          </p:stCondLst>
                                        </p:cTn>
                                        <p:tgtEl>
                                          <p:spTgt spid="28695"/>
                                        </p:tgtEl>
                                        <p:attrNameLst>
                                          <p:attrName>style.visibility</p:attrName>
                                        </p:attrNameLst>
                                      </p:cBhvr>
                                      <p:to>
                                        <p:strVal val="visible"/>
                                      </p:to>
                                    </p:set>
                                    <p:animEffect transition="in" filter="wheel(1)">
                                      <p:cBhvr>
                                        <p:cTn id="94" dur="2000"/>
                                        <p:tgtEl>
                                          <p:spTgt spid="28695"/>
                                        </p:tgtEl>
                                      </p:cBhvr>
                                    </p:animEffect>
                                  </p:childTnLst>
                                </p:cTn>
                              </p:par>
                            </p:childTnLst>
                          </p:cTn>
                        </p:par>
                      </p:childTnLst>
                    </p:cTn>
                  </p:par>
                  <p:par>
                    <p:cTn id="95" fill="hold">
                      <p:stCondLst>
                        <p:cond delay="indefinite"/>
                      </p:stCondLst>
                      <p:childTnLst>
                        <p:par>
                          <p:cTn id="96" fill="hold">
                            <p:stCondLst>
                              <p:cond delay="0"/>
                            </p:stCondLst>
                            <p:childTnLst>
                              <p:par>
                                <p:cTn id="97" presetID="31" presetClass="entr" presetSubtype="0" fill="hold" grpId="0" nodeType="clickEffect">
                                  <p:stCondLst>
                                    <p:cond delay="0"/>
                                  </p:stCondLst>
                                  <p:childTnLst>
                                    <p:set>
                                      <p:cBhvr>
                                        <p:cTn id="98" dur="1" fill="hold">
                                          <p:stCondLst>
                                            <p:cond delay="0"/>
                                          </p:stCondLst>
                                        </p:cTn>
                                        <p:tgtEl>
                                          <p:spTgt spid="28702"/>
                                        </p:tgtEl>
                                        <p:attrNameLst>
                                          <p:attrName>style.visibility</p:attrName>
                                        </p:attrNameLst>
                                      </p:cBhvr>
                                      <p:to>
                                        <p:strVal val="visible"/>
                                      </p:to>
                                    </p:set>
                                    <p:anim calcmode="lin" valueType="num">
                                      <p:cBhvr>
                                        <p:cTn id="99" dur="1000" fill="hold"/>
                                        <p:tgtEl>
                                          <p:spTgt spid="28702"/>
                                        </p:tgtEl>
                                        <p:attrNameLst>
                                          <p:attrName>ppt_w</p:attrName>
                                        </p:attrNameLst>
                                      </p:cBhvr>
                                      <p:tavLst>
                                        <p:tav tm="0">
                                          <p:val>
                                            <p:fltVal val="0"/>
                                          </p:val>
                                        </p:tav>
                                        <p:tav tm="100000">
                                          <p:val>
                                            <p:strVal val="#ppt_w"/>
                                          </p:val>
                                        </p:tav>
                                      </p:tavLst>
                                    </p:anim>
                                    <p:anim calcmode="lin" valueType="num">
                                      <p:cBhvr>
                                        <p:cTn id="100" dur="1000" fill="hold"/>
                                        <p:tgtEl>
                                          <p:spTgt spid="28702"/>
                                        </p:tgtEl>
                                        <p:attrNameLst>
                                          <p:attrName>ppt_h</p:attrName>
                                        </p:attrNameLst>
                                      </p:cBhvr>
                                      <p:tavLst>
                                        <p:tav tm="0">
                                          <p:val>
                                            <p:fltVal val="0"/>
                                          </p:val>
                                        </p:tav>
                                        <p:tav tm="100000">
                                          <p:val>
                                            <p:strVal val="#ppt_h"/>
                                          </p:val>
                                        </p:tav>
                                      </p:tavLst>
                                    </p:anim>
                                    <p:anim calcmode="lin" valueType="num">
                                      <p:cBhvr>
                                        <p:cTn id="101" dur="1000" fill="hold"/>
                                        <p:tgtEl>
                                          <p:spTgt spid="28702"/>
                                        </p:tgtEl>
                                        <p:attrNameLst>
                                          <p:attrName>style.rotation</p:attrName>
                                        </p:attrNameLst>
                                      </p:cBhvr>
                                      <p:tavLst>
                                        <p:tav tm="0">
                                          <p:val>
                                            <p:fltVal val="90"/>
                                          </p:val>
                                        </p:tav>
                                        <p:tav tm="100000">
                                          <p:val>
                                            <p:fltVal val="0"/>
                                          </p:val>
                                        </p:tav>
                                      </p:tavLst>
                                    </p:anim>
                                    <p:animEffect transition="in" filter="fade">
                                      <p:cBhvr>
                                        <p:cTn id="102" dur="1000"/>
                                        <p:tgtEl>
                                          <p:spTgt spid="287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6" grpId="0" animBg="1"/>
      <p:bldP spid="28687" grpId="0" animBg="1"/>
      <p:bldP spid="28688" grpId="0"/>
      <p:bldP spid="28694" grpId="0"/>
      <p:bldP spid="28695" grpId="0"/>
      <p:bldP spid="28701" grpId="0"/>
      <p:bldP spid="28702" grpId="0"/>
      <p:bldP spid="28708" grpId="0"/>
      <p:bldP spid="28714" grpId="0"/>
      <p:bldP spid="28720" grpId="0"/>
      <p:bldP spid="28726" grpId="0"/>
      <p:bldP spid="28734" grpId="0"/>
      <p:bldP spid="287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type="title"/>
          </p:nvPr>
        </p:nvSpPr>
        <p:spPr>
          <a:xfrm>
            <a:off x="457200" y="152400"/>
            <a:ext cx="4724400" cy="1143000"/>
          </a:xfrm>
        </p:spPr>
        <p:txBody>
          <a:bodyPr/>
          <a:lstStyle/>
          <a:p>
            <a:r>
              <a:rPr lang="en-US" sz="2800" dirty="0" err="1" smtClean="0">
                <a:latin typeface="Times New Roman" pitchFamily="18" charset="0"/>
                <a:cs typeface="Times New Roman" pitchFamily="18" charset="0"/>
              </a:rPr>
              <a:t>Một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khách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hàng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thiết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chúng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tôi</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pic>
        <p:nvPicPr>
          <p:cNvPr id="13" name="Picture 12" descr="\\maychu\THIEN BINH LUAT\Hinh Anh Gioi Thieu Thien Binh Luat\Logo Cong ty Doi Tac\download (6)_muong thanh.jpg"/>
          <p:cNvPicPr/>
          <p:nvPr/>
        </p:nvPicPr>
        <p:blipFill>
          <a:blip r:embed="rId3"/>
          <a:srcRect/>
          <a:stretch>
            <a:fillRect/>
          </a:stretch>
        </p:blipFill>
        <p:spPr bwMode="auto">
          <a:xfrm>
            <a:off x="533400" y="1752599"/>
            <a:ext cx="1524000" cy="1143001"/>
          </a:xfrm>
          <a:prstGeom prst="rect">
            <a:avLst/>
          </a:prstGeom>
          <a:noFill/>
          <a:ln w="9525">
            <a:noFill/>
            <a:miter lim="800000"/>
            <a:headEnd/>
            <a:tailEnd/>
          </a:ln>
        </p:spPr>
      </p:pic>
      <p:pic>
        <p:nvPicPr>
          <p:cNvPr id="14" name="Picture 13" descr="\\maychu\THIEN BINH LUAT\Hinh Anh Gioi Thieu Thien Binh Luat\Logo Cong ty Doi Tac\download (6)_vinaconex.jpg"/>
          <p:cNvPicPr/>
          <p:nvPr/>
        </p:nvPicPr>
        <p:blipFill>
          <a:blip r:embed="rId4"/>
          <a:srcRect/>
          <a:stretch>
            <a:fillRect/>
          </a:stretch>
        </p:blipFill>
        <p:spPr bwMode="auto">
          <a:xfrm>
            <a:off x="2514600" y="1752600"/>
            <a:ext cx="1851632" cy="1143002"/>
          </a:xfrm>
          <a:prstGeom prst="rect">
            <a:avLst/>
          </a:prstGeom>
          <a:noFill/>
          <a:ln w="9525">
            <a:noFill/>
            <a:miter lim="800000"/>
            <a:headEnd/>
            <a:tailEnd/>
          </a:ln>
        </p:spPr>
      </p:pic>
      <p:pic>
        <p:nvPicPr>
          <p:cNvPr id="15" name="Picture 14" descr="\\maychu\THIEN BINH LUAT\Hinh Anh Gioi Thieu Thien Binh Luat\Logo Cong ty Doi Tac\Luxury Car.jpg"/>
          <p:cNvPicPr/>
          <p:nvPr/>
        </p:nvPicPr>
        <p:blipFill>
          <a:blip r:embed="rId5"/>
          <a:srcRect/>
          <a:stretch>
            <a:fillRect/>
          </a:stretch>
        </p:blipFill>
        <p:spPr bwMode="auto">
          <a:xfrm>
            <a:off x="4876800" y="1752599"/>
            <a:ext cx="1752600" cy="1143001"/>
          </a:xfrm>
          <a:prstGeom prst="rect">
            <a:avLst/>
          </a:prstGeom>
          <a:noFill/>
          <a:ln w="9525">
            <a:noFill/>
            <a:miter lim="800000"/>
            <a:headEnd/>
            <a:tailEnd/>
          </a:ln>
        </p:spPr>
      </p:pic>
      <p:pic>
        <p:nvPicPr>
          <p:cNvPr id="16" name="Picture 15" descr="\\maychu\THIEN BINH LUAT\Hinh Anh Gioi Thieu Thien Binh Luat\Logo Cong ty Doi Tac\images _vuong cuong.jpg"/>
          <p:cNvPicPr/>
          <p:nvPr/>
        </p:nvPicPr>
        <p:blipFill>
          <a:blip r:embed="rId6"/>
          <a:srcRect/>
          <a:stretch>
            <a:fillRect/>
          </a:stretch>
        </p:blipFill>
        <p:spPr bwMode="auto">
          <a:xfrm>
            <a:off x="533401" y="3352800"/>
            <a:ext cx="1523999" cy="1066800"/>
          </a:xfrm>
          <a:prstGeom prst="rect">
            <a:avLst/>
          </a:prstGeom>
          <a:noFill/>
          <a:ln w="9525">
            <a:noFill/>
            <a:miter lim="800000"/>
            <a:headEnd/>
            <a:tailEnd/>
          </a:ln>
        </p:spPr>
      </p:pic>
      <p:pic>
        <p:nvPicPr>
          <p:cNvPr id="17" name="Picture 16" descr="\\maychu\THIEN BINH LUAT\Hinh Anh Gioi Thieu Thien Binh Luat\Logo Cong ty Doi Tac\images (17)_muong Thanh.jpg"/>
          <p:cNvPicPr/>
          <p:nvPr/>
        </p:nvPicPr>
        <p:blipFill>
          <a:blip r:embed="rId7"/>
          <a:srcRect/>
          <a:stretch>
            <a:fillRect/>
          </a:stretch>
        </p:blipFill>
        <p:spPr bwMode="auto">
          <a:xfrm>
            <a:off x="2514600" y="3374722"/>
            <a:ext cx="1851632" cy="1022956"/>
          </a:xfrm>
          <a:prstGeom prst="rect">
            <a:avLst/>
          </a:prstGeom>
          <a:noFill/>
          <a:ln w="9525">
            <a:noFill/>
            <a:miter lim="800000"/>
            <a:headEnd/>
            <a:tailEnd/>
          </a:ln>
        </p:spPr>
      </p:pic>
      <p:pic>
        <p:nvPicPr>
          <p:cNvPr id="19" name="Picture 18" descr="\\maychu\THIEN BINH LUAT\Hinh Anh Gioi Thieu Thien Binh Luat\Logo Cong ty Doi Tac\Song da.jpg"/>
          <p:cNvPicPr/>
          <p:nvPr/>
        </p:nvPicPr>
        <p:blipFill>
          <a:blip r:embed="rId8"/>
          <a:srcRect/>
          <a:stretch>
            <a:fillRect/>
          </a:stretch>
        </p:blipFill>
        <p:spPr bwMode="auto">
          <a:xfrm>
            <a:off x="552450" y="4800600"/>
            <a:ext cx="1504950" cy="1143000"/>
          </a:xfrm>
          <a:prstGeom prst="rect">
            <a:avLst/>
          </a:prstGeom>
          <a:noFill/>
          <a:ln w="9525">
            <a:noFill/>
            <a:miter lim="800000"/>
            <a:headEnd/>
            <a:tailEnd/>
          </a:ln>
        </p:spPr>
      </p:pic>
      <p:pic>
        <p:nvPicPr>
          <p:cNvPr id="20" name="Picture 19" descr="\\maychu\THIEN BINH LUAT\Hinh Anh Gioi Thieu Thien Binh Luat\Logo Cong ty Doi Tac\Tap doan HSTC.jpg"/>
          <p:cNvPicPr/>
          <p:nvPr/>
        </p:nvPicPr>
        <p:blipFill>
          <a:blip r:embed="rId9"/>
          <a:srcRect/>
          <a:stretch>
            <a:fillRect/>
          </a:stretch>
        </p:blipFill>
        <p:spPr bwMode="auto">
          <a:xfrm>
            <a:off x="7239001" y="3341103"/>
            <a:ext cx="1524000" cy="990601"/>
          </a:xfrm>
          <a:prstGeom prst="rect">
            <a:avLst/>
          </a:prstGeom>
          <a:noFill/>
          <a:ln w="9525">
            <a:noFill/>
            <a:miter lim="800000"/>
            <a:headEnd/>
            <a:tailEnd/>
          </a:ln>
        </p:spPr>
      </p:pic>
      <p:pic>
        <p:nvPicPr>
          <p:cNvPr id="21" name="Picture 20" descr="\\maychu\THIEN BINH LUAT\Hinh Anh Gioi Thieu Thien Binh Luat\Logo Cong ty Doi Tac\Tong CTY Xay dung Bach Dang.jpg"/>
          <p:cNvPicPr/>
          <p:nvPr/>
        </p:nvPicPr>
        <p:blipFill>
          <a:blip r:embed="rId10"/>
          <a:srcRect/>
          <a:stretch>
            <a:fillRect/>
          </a:stretch>
        </p:blipFill>
        <p:spPr bwMode="auto">
          <a:xfrm>
            <a:off x="4867835" y="3334870"/>
            <a:ext cx="1761565" cy="1062808"/>
          </a:xfrm>
          <a:prstGeom prst="rect">
            <a:avLst/>
          </a:prstGeom>
          <a:noFill/>
          <a:ln w="9525">
            <a:noFill/>
            <a:miter lim="800000"/>
            <a:headEnd/>
            <a:tailEnd/>
          </a:ln>
        </p:spPr>
      </p:pic>
      <p:pic>
        <p:nvPicPr>
          <p:cNvPr id="22" name="Picture 21" descr="\\maychu\THIEN BINH LUAT\Hinh Anh Gioi Thieu Thien Binh Luat\Logo Cong ty Doi Tac\thiet-ke-logo-tong-cong-ty-319-bo-quoc-phong.jpg"/>
          <p:cNvPicPr/>
          <p:nvPr/>
        </p:nvPicPr>
        <p:blipFill>
          <a:blip r:embed="rId11" cstate="print"/>
          <a:srcRect/>
          <a:stretch>
            <a:fillRect/>
          </a:stretch>
        </p:blipFill>
        <p:spPr bwMode="auto">
          <a:xfrm>
            <a:off x="7239000" y="1752599"/>
            <a:ext cx="1524000" cy="1143003"/>
          </a:xfrm>
          <a:prstGeom prst="rect">
            <a:avLst/>
          </a:prstGeom>
          <a:noFill/>
          <a:ln w="9525">
            <a:noFill/>
            <a:miter lim="800000"/>
            <a:headEnd/>
            <a:tailEnd/>
          </a:ln>
        </p:spPr>
      </p:pic>
      <p:pic>
        <p:nvPicPr>
          <p:cNvPr id="23" name="Picture 22" descr="\\maychu\THIEN BINH LUAT\Hinh Anh Gioi Thieu Thien Binh Luat\Logo Cong ty Doi Tac\Viger Ha Noi.jpg"/>
          <p:cNvPicPr/>
          <p:nvPr/>
        </p:nvPicPr>
        <p:blipFill>
          <a:blip r:embed="rId12"/>
          <a:srcRect/>
          <a:stretch>
            <a:fillRect/>
          </a:stretch>
        </p:blipFill>
        <p:spPr bwMode="auto">
          <a:xfrm>
            <a:off x="2514600" y="4800600"/>
            <a:ext cx="1851632" cy="1143000"/>
          </a:xfrm>
          <a:prstGeom prst="rect">
            <a:avLst/>
          </a:prstGeom>
          <a:noFill/>
          <a:ln w="9525">
            <a:noFill/>
            <a:miter lim="800000"/>
            <a:headEnd/>
            <a:tailEnd/>
          </a:ln>
        </p:spPr>
      </p:pic>
      <p:pic>
        <p:nvPicPr>
          <p:cNvPr id="24" name="Picture 23" descr="\\maychu\THIEN BINH LUAT\Hinh Anh Gioi Thieu Thien Binh Luat\Logo Cong ty Doi Tac\viet_ktv_logo.png"/>
          <p:cNvPicPr/>
          <p:nvPr/>
        </p:nvPicPr>
        <p:blipFill>
          <a:blip r:embed="rId13"/>
          <a:srcRect/>
          <a:stretch>
            <a:fillRect/>
          </a:stretch>
        </p:blipFill>
        <p:spPr bwMode="auto">
          <a:xfrm>
            <a:off x="4867835" y="4764741"/>
            <a:ext cx="1761565" cy="1143000"/>
          </a:xfrm>
          <a:prstGeom prst="rect">
            <a:avLst/>
          </a:prstGeom>
          <a:noFill/>
          <a:ln w="9525">
            <a:noFill/>
            <a:miter lim="800000"/>
            <a:headEnd/>
            <a:tailEnd/>
          </a:ln>
        </p:spPr>
      </p:pic>
      <p:pic>
        <p:nvPicPr>
          <p:cNvPr id="25" name="Picture 24" descr="Logo công ty đã được bảo hộ"/>
          <p:cNvPicPr/>
          <p:nvPr/>
        </p:nvPicPr>
        <p:blipFill>
          <a:blip r:embed="rId14"/>
          <a:srcRect/>
          <a:stretch>
            <a:fillRect/>
          </a:stretch>
        </p:blipFill>
        <p:spPr bwMode="auto">
          <a:xfrm>
            <a:off x="6934200" y="0"/>
            <a:ext cx="2209799" cy="12192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par>
                                <p:cTn id="8" presetID="6" presetClass="entr" presetSubtype="16"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circle(in)">
                                      <p:cBhvr>
                                        <p:cTn id="10" dur="2000"/>
                                        <p:tgtEl>
                                          <p:spTgt spid="14"/>
                                        </p:tgtEl>
                                      </p:cBhvr>
                                    </p:animEffect>
                                  </p:childTnLst>
                                </p:cTn>
                              </p:par>
                              <p:par>
                                <p:cTn id="11" presetID="6" presetClass="entr" presetSubtype="16"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circle(in)">
                                      <p:cBhvr>
                                        <p:cTn id="13" dur="2000"/>
                                        <p:tgtEl>
                                          <p:spTgt spid="15"/>
                                        </p:tgtEl>
                                      </p:cBhvr>
                                    </p:animEffect>
                                  </p:childTnLst>
                                </p:cTn>
                              </p:par>
                              <p:par>
                                <p:cTn id="14" presetID="6" presetClass="entr" presetSubtype="16"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circle(in)">
                                      <p:cBhvr>
                                        <p:cTn id="16" dur="20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circle(in)">
                                      <p:cBhvr>
                                        <p:cTn id="21" dur="2000"/>
                                        <p:tgtEl>
                                          <p:spTgt spid="16"/>
                                        </p:tgtEl>
                                      </p:cBhvr>
                                    </p:animEffect>
                                  </p:childTnLst>
                                </p:cTn>
                              </p:par>
                              <p:par>
                                <p:cTn id="22" presetID="6" presetClass="entr" presetSubtype="16"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circle(in)">
                                      <p:cBhvr>
                                        <p:cTn id="24" dur="2000"/>
                                        <p:tgtEl>
                                          <p:spTgt spid="17"/>
                                        </p:tgtEl>
                                      </p:cBhvr>
                                    </p:animEffect>
                                  </p:childTnLst>
                                </p:cTn>
                              </p:par>
                              <p:par>
                                <p:cTn id="25" presetID="6" presetClass="entr" presetSubtype="16"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circle(in)">
                                      <p:cBhvr>
                                        <p:cTn id="27" dur="2000"/>
                                        <p:tgtEl>
                                          <p:spTgt spid="21"/>
                                        </p:tgtEl>
                                      </p:cBhvr>
                                    </p:animEffect>
                                  </p:childTnLst>
                                </p:cTn>
                              </p:par>
                              <p:par>
                                <p:cTn id="28" presetID="6" presetClass="entr" presetSubtype="16"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circle(in)">
                                      <p:cBhvr>
                                        <p:cTn id="30" dur="20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circle(in)">
                                      <p:cBhvr>
                                        <p:cTn id="35" dur="2000"/>
                                        <p:tgtEl>
                                          <p:spTgt spid="23"/>
                                        </p:tgtEl>
                                      </p:cBhvr>
                                    </p:animEffect>
                                  </p:childTnLst>
                                </p:cTn>
                              </p:par>
                              <p:par>
                                <p:cTn id="36" presetID="6" presetClass="entr" presetSubtype="16" fill="hold"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circle(in)">
                                      <p:cBhvr>
                                        <p:cTn id="38" dur="2000"/>
                                        <p:tgtEl>
                                          <p:spTgt spid="19"/>
                                        </p:tgtEl>
                                      </p:cBhvr>
                                    </p:animEffect>
                                  </p:childTnLst>
                                </p:cTn>
                              </p:par>
                              <p:par>
                                <p:cTn id="39" presetID="6" presetClass="entr" presetSubtype="16" fill="hold"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circle(in)">
                                      <p:cBhvr>
                                        <p:cTn id="41"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smtClean="0">
                <a:latin typeface="Times New Roman" pitchFamily="18" charset="0"/>
                <a:cs typeface="Times New Roman" pitchFamily="18" charset="0"/>
              </a:rPr>
              <a:t>Lĩnh</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vực</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hoạt</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động</a:t>
            </a:r>
            <a:r>
              <a:rPr lang="en-US" sz="4000" dirty="0" smtClean="0">
                <a:latin typeface="Times New Roman" pitchFamily="18" charset="0"/>
                <a:cs typeface="Times New Roman" pitchFamily="18" charset="0"/>
              </a:rPr>
              <a:t>:</a:t>
            </a:r>
            <a:endParaRPr lang="en-US" sz="4000" dirty="0">
              <a:latin typeface="Times New Roman" pitchFamily="18" charset="0"/>
              <a:cs typeface="Times New Roman" pitchFamily="18" charset="0"/>
            </a:endParaRPr>
          </a:p>
        </p:txBody>
      </p:sp>
      <p:sp>
        <p:nvSpPr>
          <p:cNvPr id="15" name="AutoShape 3"/>
          <p:cNvSpPr>
            <a:spLocks noChangeArrowheads="1"/>
          </p:cNvSpPr>
          <p:nvPr/>
        </p:nvSpPr>
        <p:spPr bwMode="gray">
          <a:xfrm>
            <a:off x="1371600" y="1662113"/>
            <a:ext cx="6324600" cy="1323975"/>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en-US"/>
          </a:p>
        </p:txBody>
      </p:sp>
      <p:sp>
        <p:nvSpPr>
          <p:cNvPr id="17" name="Freeform 5"/>
          <p:cNvSpPr>
            <a:spLocks/>
          </p:cNvSpPr>
          <p:nvPr/>
        </p:nvSpPr>
        <p:spPr bwMode="gray">
          <a:xfrm>
            <a:off x="1585913" y="1809750"/>
            <a:ext cx="608012" cy="592138"/>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2">
                  <a:gamma/>
                  <a:tint val="54510"/>
                  <a:invGamma/>
                </a:schemeClr>
              </a:gs>
              <a:gs pos="50000">
                <a:schemeClr val="accent2">
                  <a:alpha val="0"/>
                </a:schemeClr>
              </a:gs>
              <a:gs pos="100000">
                <a:schemeClr val="accent2">
                  <a:gamma/>
                  <a:tint val="54510"/>
                  <a:invGamma/>
                </a:schemeClr>
              </a:gs>
            </a:gsLst>
            <a:lin ang="2700000" scaled="1"/>
          </a:gra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en-US"/>
          </a:p>
        </p:txBody>
      </p:sp>
      <p:sp>
        <p:nvSpPr>
          <p:cNvPr id="20" name="Text Box 7"/>
          <p:cNvSpPr txBox="1">
            <a:spLocks noChangeArrowheads="1"/>
          </p:cNvSpPr>
          <p:nvPr/>
        </p:nvSpPr>
        <p:spPr bwMode="gray">
          <a:xfrm>
            <a:off x="3276600" y="2133600"/>
            <a:ext cx="4267200"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en-US" sz="2000" dirty="0" err="1">
                <a:solidFill>
                  <a:schemeClr val="bg2"/>
                </a:solidFill>
              </a:rPr>
              <a:t>Luật</a:t>
            </a:r>
            <a:r>
              <a:rPr lang="en-US" sz="2000" dirty="0">
                <a:solidFill>
                  <a:schemeClr val="bg2"/>
                </a:solidFill>
              </a:rPr>
              <a:t> </a:t>
            </a:r>
            <a:r>
              <a:rPr lang="en-US" sz="2000" dirty="0" err="1">
                <a:solidFill>
                  <a:schemeClr val="bg2"/>
                </a:solidFill>
              </a:rPr>
              <a:t>sư</a:t>
            </a:r>
            <a:r>
              <a:rPr lang="en-US" sz="2000" dirty="0">
                <a:solidFill>
                  <a:schemeClr val="bg2"/>
                </a:solidFill>
              </a:rPr>
              <a:t> </a:t>
            </a:r>
            <a:r>
              <a:rPr lang="en-US" sz="2000" dirty="0" err="1">
                <a:solidFill>
                  <a:schemeClr val="bg2"/>
                </a:solidFill>
              </a:rPr>
              <a:t>doanh</a:t>
            </a:r>
            <a:r>
              <a:rPr lang="en-US" sz="2000" dirty="0">
                <a:solidFill>
                  <a:schemeClr val="bg2"/>
                </a:solidFill>
              </a:rPr>
              <a:t> </a:t>
            </a:r>
            <a:r>
              <a:rPr lang="en-US" sz="2000" dirty="0" err="1">
                <a:solidFill>
                  <a:schemeClr val="bg2"/>
                </a:solidFill>
              </a:rPr>
              <a:t>nghiệp</a:t>
            </a:r>
            <a:endParaRPr lang="en-US" sz="2000" dirty="0">
              <a:solidFill>
                <a:schemeClr val="bg2"/>
              </a:solidFill>
            </a:endParaRPr>
          </a:p>
        </p:txBody>
      </p:sp>
      <p:sp>
        <p:nvSpPr>
          <p:cNvPr id="21" name="AutoShape 8"/>
          <p:cNvSpPr>
            <a:spLocks noChangeArrowheads="1"/>
          </p:cNvSpPr>
          <p:nvPr/>
        </p:nvSpPr>
        <p:spPr bwMode="gray">
          <a:xfrm>
            <a:off x="1371600" y="3262313"/>
            <a:ext cx="6324600" cy="1323975"/>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en-US"/>
          </a:p>
        </p:txBody>
      </p:sp>
      <p:sp>
        <p:nvSpPr>
          <p:cNvPr id="24" name="Text Box 11"/>
          <p:cNvSpPr txBox="1">
            <a:spLocks noChangeArrowheads="1"/>
          </p:cNvSpPr>
          <p:nvPr/>
        </p:nvSpPr>
        <p:spPr bwMode="gray">
          <a:xfrm>
            <a:off x="3276600" y="3352800"/>
            <a:ext cx="4419600" cy="12003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en-US" dirty="0" err="1">
                <a:solidFill>
                  <a:schemeClr val="bg2"/>
                </a:solidFill>
              </a:rPr>
              <a:t>Tư</a:t>
            </a:r>
            <a:r>
              <a:rPr lang="en-US" dirty="0">
                <a:solidFill>
                  <a:schemeClr val="bg2"/>
                </a:solidFill>
              </a:rPr>
              <a:t> </a:t>
            </a:r>
            <a:r>
              <a:rPr lang="en-US" dirty="0" err="1">
                <a:solidFill>
                  <a:schemeClr val="bg2"/>
                </a:solidFill>
              </a:rPr>
              <a:t>vấn</a:t>
            </a:r>
            <a:r>
              <a:rPr lang="en-US" dirty="0">
                <a:solidFill>
                  <a:schemeClr val="bg2"/>
                </a:solidFill>
              </a:rPr>
              <a:t> </a:t>
            </a:r>
            <a:r>
              <a:rPr lang="en-US" dirty="0" err="1">
                <a:solidFill>
                  <a:schemeClr val="bg2"/>
                </a:solidFill>
              </a:rPr>
              <a:t>triển</a:t>
            </a:r>
            <a:r>
              <a:rPr lang="en-US" dirty="0">
                <a:solidFill>
                  <a:schemeClr val="bg2"/>
                </a:solidFill>
              </a:rPr>
              <a:t> </a:t>
            </a:r>
            <a:r>
              <a:rPr lang="en-US" dirty="0" err="1">
                <a:solidFill>
                  <a:schemeClr val="bg2"/>
                </a:solidFill>
              </a:rPr>
              <a:t>khai</a:t>
            </a:r>
            <a:r>
              <a:rPr lang="en-US" dirty="0">
                <a:solidFill>
                  <a:schemeClr val="bg2"/>
                </a:solidFill>
              </a:rPr>
              <a:t> </a:t>
            </a:r>
            <a:r>
              <a:rPr lang="en-US" dirty="0" err="1">
                <a:solidFill>
                  <a:schemeClr val="bg2"/>
                </a:solidFill>
              </a:rPr>
              <a:t>các</a:t>
            </a:r>
            <a:r>
              <a:rPr lang="en-US" dirty="0">
                <a:solidFill>
                  <a:schemeClr val="bg2"/>
                </a:solidFill>
              </a:rPr>
              <a:t> </a:t>
            </a:r>
            <a:r>
              <a:rPr lang="en-US" dirty="0" err="1">
                <a:solidFill>
                  <a:schemeClr val="bg2"/>
                </a:solidFill>
              </a:rPr>
              <a:t>thủ</a:t>
            </a:r>
            <a:r>
              <a:rPr lang="en-US" dirty="0">
                <a:solidFill>
                  <a:schemeClr val="bg2"/>
                </a:solidFill>
              </a:rPr>
              <a:t> </a:t>
            </a:r>
            <a:r>
              <a:rPr lang="en-US" dirty="0" err="1">
                <a:solidFill>
                  <a:schemeClr val="bg2"/>
                </a:solidFill>
              </a:rPr>
              <a:t>tục</a:t>
            </a:r>
            <a:r>
              <a:rPr lang="en-US" dirty="0">
                <a:solidFill>
                  <a:schemeClr val="bg2"/>
                </a:solidFill>
              </a:rPr>
              <a:t> </a:t>
            </a:r>
            <a:r>
              <a:rPr lang="en-US" dirty="0" err="1">
                <a:solidFill>
                  <a:schemeClr val="bg2"/>
                </a:solidFill>
              </a:rPr>
              <a:t>doanh</a:t>
            </a:r>
            <a:r>
              <a:rPr lang="en-US" dirty="0">
                <a:solidFill>
                  <a:schemeClr val="bg2"/>
                </a:solidFill>
              </a:rPr>
              <a:t> </a:t>
            </a:r>
            <a:r>
              <a:rPr lang="en-US" dirty="0" err="1" smtClean="0">
                <a:solidFill>
                  <a:schemeClr val="bg2"/>
                </a:solidFill>
              </a:rPr>
              <a:t>nghiệp</a:t>
            </a:r>
            <a:r>
              <a:rPr lang="en-US" dirty="0" smtClean="0">
                <a:solidFill>
                  <a:schemeClr val="bg2"/>
                </a:solidFill>
              </a:rPr>
              <a:t>: </a:t>
            </a:r>
            <a:r>
              <a:rPr lang="en-US" b="0" dirty="0" err="1" smtClean="0">
                <a:solidFill>
                  <a:schemeClr val="bg2"/>
                </a:solidFill>
              </a:rPr>
              <a:t>Thành</a:t>
            </a:r>
            <a:r>
              <a:rPr lang="en-US" b="0" dirty="0" smtClean="0">
                <a:solidFill>
                  <a:schemeClr val="bg2"/>
                </a:solidFill>
              </a:rPr>
              <a:t> </a:t>
            </a:r>
            <a:r>
              <a:rPr lang="en-US" b="0" dirty="0" err="1">
                <a:solidFill>
                  <a:schemeClr val="bg2"/>
                </a:solidFill>
              </a:rPr>
              <a:t>lập</a:t>
            </a:r>
            <a:r>
              <a:rPr lang="en-US" b="0" dirty="0">
                <a:solidFill>
                  <a:schemeClr val="bg2"/>
                </a:solidFill>
              </a:rPr>
              <a:t> DN, chi </a:t>
            </a:r>
            <a:r>
              <a:rPr lang="en-US" b="0" dirty="0" err="1">
                <a:solidFill>
                  <a:schemeClr val="bg2"/>
                </a:solidFill>
              </a:rPr>
              <a:t>nhánh</a:t>
            </a:r>
            <a:r>
              <a:rPr lang="en-US" b="0" dirty="0">
                <a:solidFill>
                  <a:schemeClr val="bg2"/>
                </a:solidFill>
              </a:rPr>
              <a:t>, </a:t>
            </a:r>
            <a:r>
              <a:rPr lang="en-US" b="0" dirty="0" smtClean="0">
                <a:solidFill>
                  <a:schemeClr val="bg2"/>
                </a:solidFill>
              </a:rPr>
              <a:t>VP </a:t>
            </a:r>
            <a:r>
              <a:rPr lang="en-US" b="0" dirty="0" err="1">
                <a:solidFill>
                  <a:schemeClr val="bg2"/>
                </a:solidFill>
              </a:rPr>
              <a:t>đại</a:t>
            </a:r>
            <a:r>
              <a:rPr lang="en-US" b="0" dirty="0">
                <a:solidFill>
                  <a:schemeClr val="bg2"/>
                </a:solidFill>
              </a:rPr>
              <a:t> </a:t>
            </a:r>
            <a:r>
              <a:rPr lang="en-US" b="0" dirty="0" err="1" smtClean="0">
                <a:solidFill>
                  <a:schemeClr val="bg2"/>
                </a:solidFill>
              </a:rPr>
              <a:t>diện</a:t>
            </a:r>
            <a:r>
              <a:rPr lang="en-US" b="0" dirty="0" smtClean="0">
                <a:solidFill>
                  <a:schemeClr val="bg2"/>
                </a:solidFill>
              </a:rPr>
              <a:t>. </a:t>
            </a:r>
            <a:r>
              <a:rPr lang="en-US" b="0" dirty="0" err="1">
                <a:solidFill>
                  <a:schemeClr val="bg2"/>
                </a:solidFill>
              </a:rPr>
              <a:t>T</a:t>
            </a:r>
            <a:r>
              <a:rPr lang="en-US" b="0" dirty="0" err="1" smtClean="0">
                <a:solidFill>
                  <a:schemeClr val="bg2"/>
                </a:solidFill>
              </a:rPr>
              <a:t>hay</a:t>
            </a:r>
            <a:r>
              <a:rPr lang="en-US" b="0" dirty="0" smtClean="0">
                <a:solidFill>
                  <a:schemeClr val="bg2"/>
                </a:solidFill>
              </a:rPr>
              <a:t> </a:t>
            </a:r>
            <a:r>
              <a:rPr lang="en-US" b="0" dirty="0" err="1" smtClean="0">
                <a:solidFill>
                  <a:schemeClr val="bg2"/>
                </a:solidFill>
              </a:rPr>
              <a:t>đổi</a:t>
            </a:r>
            <a:r>
              <a:rPr lang="en-US" b="0" dirty="0" smtClean="0">
                <a:solidFill>
                  <a:schemeClr val="bg2"/>
                </a:solidFill>
              </a:rPr>
              <a:t> GPKD. </a:t>
            </a:r>
            <a:r>
              <a:rPr lang="en-US" b="0" dirty="0" err="1">
                <a:solidFill>
                  <a:schemeClr val="bg2"/>
                </a:solidFill>
              </a:rPr>
              <a:t>Mất</a:t>
            </a:r>
            <a:r>
              <a:rPr lang="en-US" b="0" dirty="0">
                <a:solidFill>
                  <a:schemeClr val="bg2"/>
                </a:solidFill>
              </a:rPr>
              <a:t> ĐKKD, </a:t>
            </a:r>
            <a:r>
              <a:rPr lang="en-US" b="0" dirty="0" err="1">
                <a:solidFill>
                  <a:schemeClr val="bg2"/>
                </a:solidFill>
              </a:rPr>
              <a:t>dấu</a:t>
            </a:r>
            <a:r>
              <a:rPr lang="en-US" b="0" dirty="0">
                <a:solidFill>
                  <a:schemeClr val="bg2"/>
                </a:solidFill>
              </a:rPr>
              <a:t> </a:t>
            </a:r>
            <a:r>
              <a:rPr lang="en-US" b="0" dirty="0" err="1">
                <a:solidFill>
                  <a:schemeClr val="bg2"/>
                </a:solidFill>
              </a:rPr>
              <a:t>công</a:t>
            </a:r>
            <a:r>
              <a:rPr lang="en-US" b="0" dirty="0">
                <a:solidFill>
                  <a:schemeClr val="bg2"/>
                </a:solidFill>
              </a:rPr>
              <a:t> </a:t>
            </a:r>
            <a:r>
              <a:rPr lang="en-US" b="0" dirty="0" err="1" smtClean="0">
                <a:solidFill>
                  <a:schemeClr val="bg2"/>
                </a:solidFill>
              </a:rPr>
              <a:t>ty</a:t>
            </a:r>
            <a:endParaRPr lang="en-US" b="0" dirty="0">
              <a:solidFill>
                <a:schemeClr val="bg2"/>
              </a:solidFill>
            </a:endParaRPr>
          </a:p>
        </p:txBody>
      </p:sp>
      <p:sp>
        <p:nvSpPr>
          <p:cNvPr id="28" name="AutoShape 12"/>
          <p:cNvSpPr>
            <a:spLocks noChangeArrowheads="1"/>
          </p:cNvSpPr>
          <p:nvPr/>
        </p:nvSpPr>
        <p:spPr bwMode="gray">
          <a:xfrm>
            <a:off x="1371600" y="4881563"/>
            <a:ext cx="6324600" cy="1323975"/>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en-US"/>
          </a:p>
        </p:txBody>
      </p:sp>
      <p:sp>
        <p:nvSpPr>
          <p:cNvPr id="37" name="Text Box 15"/>
          <p:cNvSpPr txBox="1">
            <a:spLocks noChangeArrowheads="1"/>
          </p:cNvSpPr>
          <p:nvPr/>
        </p:nvSpPr>
        <p:spPr bwMode="gray">
          <a:xfrm>
            <a:off x="3276600" y="5221069"/>
            <a:ext cx="4267200"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vi-VN" dirty="0">
                <a:solidFill>
                  <a:schemeClr val="bg2"/>
                </a:solidFill>
              </a:rPr>
              <a:t>Chuyển đổi loại hình DN, chuyển tỉnh cho DN</a:t>
            </a:r>
            <a:endParaRPr lang="en-US" dirty="0">
              <a:solidFill>
                <a:schemeClr val="bg2"/>
              </a:solidFill>
            </a:endParaRPr>
          </a:p>
        </p:txBody>
      </p:sp>
      <p:sp>
        <p:nvSpPr>
          <p:cNvPr id="38" name="Freeform 16"/>
          <p:cNvSpPr>
            <a:spLocks/>
          </p:cNvSpPr>
          <p:nvPr/>
        </p:nvSpPr>
        <p:spPr bwMode="gray">
          <a:xfrm>
            <a:off x="1585913" y="3417888"/>
            <a:ext cx="608012" cy="592137"/>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en-US"/>
          </a:p>
        </p:txBody>
      </p:sp>
      <p:sp>
        <p:nvSpPr>
          <p:cNvPr id="39" name="Freeform 17"/>
          <p:cNvSpPr>
            <a:spLocks/>
          </p:cNvSpPr>
          <p:nvPr/>
        </p:nvSpPr>
        <p:spPr bwMode="gray">
          <a:xfrm>
            <a:off x="1585913" y="5037138"/>
            <a:ext cx="608012" cy="592137"/>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54510"/>
                  <a:invGamma/>
                </a:schemeClr>
              </a:gs>
              <a:gs pos="50000">
                <a:schemeClr val="hlink">
                  <a:alpha val="0"/>
                </a:schemeClr>
              </a:gs>
              <a:gs pos="100000">
                <a:schemeClr val="hlink">
                  <a:gamma/>
                  <a:tint val="54510"/>
                  <a:invGamma/>
                </a:schemeClr>
              </a:gs>
            </a:gsLst>
            <a:lin ang="2700000" scaled="1"/>
          </a:gra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en-US"/>
          </a:p>
        </p:txBody>
      </p:sp>
      <p:pic>
        <p:nvPicPr>
          <p:cNvPr id="1027" name="Picture 3" descr="C:\Users\Thang Nguyen  Quang\Downloads\SLIDE - HUONG LUAT\Hinh anh\1- luat su DN.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394789" y="1828800"/>
            <a:ext cx="1653211" cy="1100137"/>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C:\Users\Thang Nguyen  Quang\Downloads\SLIDE - HUONG LUAT\Hinh anh\2 - Thanh lap DN.jp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452250" y="3397250"/>
            <a:ext cx="1595749" cy="1121507"/>
          </a:xfrm>
          <a:prstGeom prst="rect">
            <a:avLst/>
          </a:prstGeom>
          <a:noFill/>
          <a:extLst>
            <a:ext uri="{909E8E84-426E-40DD-AFC4-6F175D3DCCD1}">
              <a14:hiddenFill xmlns="" xmlns:a14="http://schemas.microsoft.com/office/drawing/2010/main">
                <a:solidFill>
                  <a:srgbClr val="FFFFFF"/>
                </a:solidFill>
              </a14:hiddenFill>
            </a:ext>
          </a:extLst>
        </p:spPr>
      </p:pic>
      <p:pic>
        <p:nvPicPr>
          <p:cNvPr id="1029" name="Picture 5" descr="C:\Users\Thang Nguyen  Quang\Downloads\SLIDE - HUONG LUAT\Hinh anh\4 - chuyen doi loai hinh DN.jpg"/>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1408236" y="4953000"/>
            <a:ext cx="1639764" cy="121443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1908629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16" presetClass="entr" presetSubtype="21"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barn(inVertical)">
                                      <p:cBhvr>
                                        <p:cTn id="10" dur="500"/>
                                        <p:tgtEl>
                                          <p:spTgt spid="102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028"/>
                                        </p:tgtEl>
                                        <p:attrNameLst>
                                          <p:attrName>style.visibility</p:attrName>
                                        </p:attrNameLst>
                                      </p:cBhvr>
                                      <p:to>
                                        <p:strVal val="visible"/>
                                      </p:to>
                                    </p:set>
                                    <p:animEffect transition="in" filter="barn(inVertical)">
                                      <p:cBhvr>
                                        <p:cTn id="18" dur="500"/>
                                        <p:tgtEl>
                                          <p:spTgt spid="102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barn(inVertical)">
                                      <p:cBhvr>
                                        <p:cTn id="21" dur="500"/>
                                        <p:tgtEl>
                                          <p:spTgt spid="24"/>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barn(inVertical)">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029"/>
                                        </p:tgtEl>
                                        <p:attrNameLst>
                                          <p:attrName>style.visibility</p:attrName>
                                        </p:attrNameLst>
                                      </p:cBhvr>
                                      <p:to>
                                        <p:strVal val="visible"/>
                                      </p:to>
                                    </p:set>
                                    <p:animEffect transition="in" filter="barn(inVertical)">
                                      <p:cBhvr>
                                        <p:cTn id="29" dur="500"/>
                                        <p:tgtEl>
                                          <p:spTgt spid="1029"/>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barn(inVertical)">
                                      <p:cBhvr>
                                        <p:cTn id="32" dur="500"/>
                                        <p:tgtEl>
                                          <p:spTgt spid="37"/>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barn(inVertical)">
                                      <p:cBhvr>
                                        <p:cTn id="3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0" grpId="0"/>
      <p:bldP spid="21" grpId="0" animBg="1"/>
      <p:bldP spid="24" grpId="0"/>
      <p:bldP spid="28" grpId="0" animBg="1"/>
      <p:bldP spid="37" grpId="0"/>
    </p:bldLst>
  </p:timing>
</p:sld>
</file>

<file path=ppt/theme/theme1.xml><?xml version="1.0" encoding="utf-8"?>
<a:theme xmlns:a="http://schemas.openxmlformats.org/drawingml/2006/main" name="598TGp_Business_dark">
  <a:themeElements>
    <a:clrScheme name="Default Design 2">
      <a:dk1>
        <a:srgbClr val="000000"/>
      </a:dk1>
      <a:lt1>
        <a:srgbClr val="FFFFFF"/>
      </a:lt1>
      <a:dk2>
        <a:srgbClr val="15559B"/>
      </a:dk2>
      <a:lt2>
        <a:srgbClr val="E7F9FF"/>
      </a:lt2>
      <a:accent1>
        <a:srgbClr val="1A98C0"/>
      </a:accent1>
      <a:accent2>
        <a:srgbClr val="B46C0C"/>
      </a:accent2>
      <a:accent3>
        <a:srgbClr val="AAB4CB"/>
      </a:accent3>
      <a:accent4>
        <a:srgbClr val="DADADA"/>
      </a:accent4>
      <a:accent5>
        <a:srgbClr val="ABCADC"/>
      </a:accent5>
      <a:accent6>
        <a:srgbClr val="A3610A"/>
      </a:accent6>
      <a:hlink>
        <a:srgbClr val="BCB808"/>
      </a:hlink>
      <a:folHlink>
        <a:srgbClr val="169E74"/>
      </a:folHlink>
    </a:clrScheme>
    <a:fontScheme name="Default Design">
      <a:majorFont>
        <a:latin typeface="Tw Cen M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19EAF"/>
        </a:dk2>
        <a:lt2>
          <a:srgbClr val="E7FFED"/>
        </a:lt2>
        <a:accent1>
          <a:srgbClr val="CE5F0C"/>
        </a:accent1>
        <a:accent2>
          <a:srgbClr val="93A719"/>
        </a:accent2>
        <a:accent3>
          <a:srgbClr val="AACCD4"/>
        </a:accent3>
        <a:accent4>
          <a:srgbClr val="DADADA"/>
        </a:accent4>
        <a:accent5>
          <a:srgbClr val="E3B6AA"/>
        </a:accent5>
        <a:accent6>
          <a:srgbClr val="859716"/>
        </a:accent6>
        <a:hlink>
          <a:srgbClr val="9720A0"/>
        </a:hlink>
        <a:folHlink>
          <a:srgbClr val="1C4598"/>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15559B"/>
        </a:dk2>
        <a:lt2>
          <a:srgbClr val="E7F9FF"/>
        </a:lt2>
        <a:accent1>
          <a:srgbClr val="1A98C0"/>
        </a:accent1>
        <a:accent2>
          <a:srgbClr val="B46C0C"/>
        </a:accent2>
        <a:accent3>
          <a:srgbClr val="AAB4CB"/>
        </a:accent3>
        <a:accent4>
          <a:srgbClr val="DADADA"/>
        </a:accent4>
        <a:accent5>
          <a:srgbClr val="ABCADC"/>
        </a:accent5>
        <a:accent6>
          <a:srgbClr val="A3610A"/>
        </a:accent6>
        <a:hlink>
          <a:srgbClr val="BCB808"/>
        </a:hlink>
        <a:folHlink>
          <a:srgbClr val="169E74"/>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FF"/>
        </a:lt1>
        <a:dk2>
          <a:srgbClr val="8E7A00"/>
        </a:dk2>
        <a:lt2>
          <a:srgbClr val="FFF2E7"/>
        </a:lt2>
        <a:accent1>
          <a:srgbClr val="5AB02A"/>
        </a:accent1>
        <a:accent2>
          <a:srgbClr val="0D97B3"/>
        </a:accent2>
        <a:accent3>
          <a:srgbClr val="C6BEAA"/>
        </a:accent3>
        <a:accent4>
          <a:srgbClr val="DADADA"/>
        </a:accent4>
        <a:accent5>
          <a:srgbClr val="B5D4AC"/>
        </a:accent5>
        <a:accent6>
          <a:srgbClr val="0B88A2"/>
        </a:accent6>
        <a:hlink>
          <a:srgbClr val="C85E2E"/>
        </a:hlink>
        <a:folHlink>
          <a:srgbClr val="755FD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598TGp_Business_dark</Template>
  <TotalTime>293</TotalTime>
  <Words>2130</Words>
  <Application>Microsoft Office PowerPoint</Application>
  <PresentationFormat>On-screen Show (4:3)</PresentationFormat>
  <Paragraphs>168</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598TGp_Business_dark</vt:lpstr>
      <vt:lpstr>CÔNG TY TNHH TƯ VẤN THIÊN BÌNH LUẬT</vt:lpstr>
      <vt:lpstr>CÔNG TY TNHH TƯ VẤN THIÊN BÌNH LUẬT</vt:lpstr>
      <vt:lpstr>Thành lập công ty mới</vt:lpstr>
      <vt:lpstr>Sau 5 tháng hoạt động</vt:lpstr>
      <vt:lpstr>Một năm sau</vt:lpstr>
      <vt:lpstr>Người bạn song hành</vt:lpstr>
      <vt:lpstr>VÌ SAO CHÚNG TÔI LÀM ĐƯỢC?</vt:lpstr>
      <vt:lpstr>Một số khách hàng thân thiết của chúng tôi:</vt:lpstr>
      <vt:lpstr>Lĩnh vực hoạt động:</vt:lpstr>
      <vt:lpstr>Lĩnh vực hoạt động (tt):</vt:lpstr>
      <vt:lpstr>Lĩnh vực hoạt động (tt):</vt:lpstr>
      <vt:lpstr>Lĩnh vực hoạt động (tt):</vt:lpstr>
      <vt:lpstr>Kính chúc Quý khách hàng thành đạt và phát triển!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CÔNG TY TNHH TƯ VẤN THIÊN BÌNH LUẬT</dc:title>
  <dc:creator>Thang Nguyen  Quang</dc:creator>
  <cp:lastModifiedBy>Admin</cp:lastModifiedBy>
  <cp:revision>40</cp:revision>
  <dcterms:created xsi:type="dcterms:W3CDTF">2013-07-14T15:13:15Z</dcterms:created>
  <dcterms:modified xsi:type="dcterms:W3CDTF">2013-07-16T00:11:25Z</dcterms:modified>
</cp:coreProperties>
</file>